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316" r:id="rId3"/>
    <p:sldId id="257" r:id="rId4"/>
    <p:sldId id="305" r:id="rId5"/>
    <p:sldId id="314" r:id="rId6"/>
    <p:sldId id="317" r:id="rId7"/>
    <p:sldId id="258" r:id="rId8"/>
    <p:sldId id="318" r:id="rId9"/>
    <p:sldId id="267" r:id="rId10"/>
    <p:sldId id="277" r:id="rId11"/>
    <p:sldId id="319" r:id="rId12"/>
    <p:sldId id="320" r:id="rId13"/>
    <p:sldId id="321" r:id="rId14"/>
    <p:sldId id="322" r:id="rId15"/>
    <p:sldId id="304" r:id="rId16"/>
    <p:sldId id="323" r:id="rId17"/>
    <p:sldId id="324" r:id="rId18"/>
    <p:sldId id="3426" r:id="rId19"/>
    <p:sldId id="3427" r:id="rId20"/>
    <p:sldId id="313" r:id="rId21"/>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44C42"/>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28" autoAdjust="0"/>
    <p:restoredTop sz="95015" autoAdjust="0"/>
  </p:normalViewPr>
  <p:slideViewPr>
    <p:cSldViewPr snapToGrid="0" showGuides="1">
      <p:cViewPr varScale="1">
        <p:scale>
          <a:sx n="79" d="100"/>
          <a:sy n="79" d="100"/>
        </p:scale>
        <p:origin x="523" y="96"/>
      </p:cViewPr>
      <p:guideLst>
        <p:guide orient="horz" pos="2160"/>
        <p:guide pos="3817"/>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DCED6E-5BBA-4BB5-915A-C13DAC25D676}" type="datetimeFigureOut">
              <a:rPr lang="zh-CN" altLang="en-US" smtClean="0"/>
              <a:t>2023/12/18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FDF0C0-43DC-4471-BE73-F26432E897CE}" type="slidenum">
              <a:rPr lang="zh-CN" altLang="en-US" smtClean="0"/>
              <a:t>‹#›</a:t>
            </a:fld>
            <a:endParaRPr lang="zh-CN" altLang="en-US"/>
          </a:p>
        </p:txBody>
      </p:sp>
    </p:spTree>
    <p:extLst>
      <p:ext uri="{BB962C8B-B14F-4D97-AF65-F5344CB8AC3E}">
        <p14:creationId xmlns:p14="http://schemas.microsoft.com/office/powerpoint/2010/main" val="2523064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2FDF0C0-43DC-4471-BE73-F26432E897CE}" type="slidenum">
              <a:rPr lang="zh-CN" altLang="en-US" smtClean="0"/>
              <a:t>1</a:t>
            </a:fld>
            <a:endParaRPr lang="zh-CN" altLang="en-US"/>
          </a:p>
        </p:txBody>
      </p:sp>
    </p:spTree>
    <p:extLst>
      <p:ext uri="{BB962C8B-B14F-4D97-AF65-F5344CB8AC3E}">
        <p14:creationId xmlns:p14="http://schemas.microsoft.com/office/powerpoint/2010/main" val="2470403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2FDF0C0-43DC-4471-BE73-F26432E897CE}" type="slidenum">
              <a:rPr lang="zh-CN" altLang="en-US" smtClean="0"/>
              <a:t>3</a:t>
            </a:fld>
            <a:endParaRPr lang="zh-CN" altLang="en-US"/>
          </a:p>
        </p:txBody>
      </p:sp>
    </p:spTree>
    <p:extLst>
      <p:ext uri="{BB962C8B-B14F-4D97-AF65-F5344CB8AC3E}">
        <p14:creationId xmlns:p14="http://schemas.microsoft.com/office/powerpoint/2010/main" val="3244808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2FDF0C0-43DC-4471-BE73-F26432E897CE}" type="slidenum">
              <a:rPr lang="zh-CN" altLang="en-US" smtClean="0"/>
              <a:t>7</a:t>
            </a:fld>
            <a:endParaRPr lang="zh-CN" altLang="en-US"/>
          </a:p>
        </p:txBody>
      </p:sp>
    </p:spTree>
    <p:extLst>
      <p:ext uri="{BB962C8B-B14F-4D97-AF65-F5344CB8AC3E}">
        <p14:creationId xmlns:p14="http://schemas.microsoft.com/office/powerpoint/2010/main" val="1809450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2FDF0C0-43DC-4471-BE73-F26432E897CE}" type="slidenum">
              <a:rPr lang="zh-CN" altLang="en-US" smtClean="0"/>
              <a:t>9</a:t>
            </a:fld>
            <a:endParaRPr lang="zh-CN" altLang="en-US"/>
          </a:p>
        </p:txBody>
      </p:sp>
    </p:spTree>
    <p:extLst>
      <p:ext uri="{BB962C8B-B14F-4D97-AF65-F5344CB8AC3E}">
        <p14:creationId xmlns:p14="http://schemas.microsoft.com/office/powerpoint/2010/main" val="1079475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FDF0C0-43DC-4471-BE73-F26432E897CE}" type="slidenum">
              <a:rPr lang="zh-CN" altLang="en-US" smtClean="0"/>
              <a:t>15</a:t>
            </a:fld>
            <a:endParaRPr lang="zh-CN" altLang="en-US"/>
          </a:p>
        </p:txBody>
      </p:sp>
    </p:spTree>
    <p:extLst>
      <p:ext uri="{BB962C8B-B14F-4D97-AF65-F5344CB8AC3E}">
        <p14:creationId xmlns:p14="http://schemas.microsoft.com/office/powerpoint/2010/main" val="3954660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5DF291D-9173-4CFA-8916-8B6A66938E27}"/>
              </a:ext>
            </a:extLst>
          </p:cNvPr>
          <p:cNvSpPr>
            <a:spLocks noGrp="1"/>
          </p:cNvSpPr>
          <p:nvPr>
            <p:ph type="dt" sz="half" idx="10"/>
          </p:nvPr>
        </p:nvSpPr>
        <p:spPr/>
        <p:txBody>
          <a:bodyPr/>
          <a:lstStyle/>
          <a:p>
            <a:fld id="{72F84284-6E8C-4757-BA56-CFB0D4215E06}" type="datetimeFigureOut">
              <a:rPr lang="zh-CN" altLang="en-US" smtClean="0"/>
              <a:t>2023/12/18</a:t>
            </a:fld>
            <a:endParaRPr lang="zh-CN" altLang="en-US"/>
          </a:p>
        </p:txBody>
      </p:sp>
      <p:sp>
        <p:nvSpPr>
          <p:cNvPr id="3" name="页脚占位符 2">
            <a:extLst>
              <a:ext uri="{FF2B5EF4-FFF2-40B4-BE49-F238E27FC236}">
                <a16:creationId xmlns:a16="http://schemas.microsoft.com/office/drawing/2014/main" id="{19B0161C-393F-4991-AFA9-7E6EF2829DC4}"/>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13B6E3E-55DF-4B4D-B2E1-4B3D4200379C}"/>
              </a:ext>
            </a:extLst>
          </p:cNvPr>
          <p:cNvSpPr>
            <a:spLocks noGrp="1"/>
          </p:cNvSpPr>
          <p:nvPr>
            <p:ph type="sldNum" sz="quarter" idx="12"/>
          </p:nvPr>
        </p:nvSpPr>
        <p:spPr/>
        <p:txBody>
          <a:bodyPr/>
          <a:lstStyle/>
          <a:p>
            <a:fld id="{E08B9B55-1E1C-46E3-B4D8-6C6EEC417147}" type="slidenum">
              <a:rPr lang="zh-CN" altLang="en-US" smtClean="0"/>
              <a:t>‹#›</a:t>
            </a:fld>
            <a:endParaRPr lang="zh-CN" altLang="en-US"/>
          </a:p>
        </p:txBody>
      </p:sp>
    </p:spTree>
    <p:extLst>
      <p:ext uri="{BB962C8B-B14F-4D97-AF65-F5344CB8AC3E}">
        <p14:creationId xmlns:p14="http://schemas.microsoft.com/office/powerpoint/2010/main" val="1721665923"/>
      </p:ext>
    </p:extLst>
  </p:cSld>
  <p:clrMapOvr>
    <a:masterClrMapping/>
  </p:clrMapOvr>
  <p:transition spd="slow" advClick="0" advTm="3000">
    <p:push dir="u"/>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9Slide.vn - 2019">
            <a:extLst>
              <a:ext uri="{FF2B5EF4-FFF2-40B4-BE49-F238E27FC236}">
                <a16:creationId xmlns:a16="http://schemas.microsoft.com/office/drawing/2014/main" id="{1F00E70A-BF8B-4F3F-B39B-96E0C96AF39E}"/>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a:extLst>
              <a:ext uri="{FF2B5EF4-FFF2-40B4-BE49-F238E27FC236}">
                <a16:creationId xmlns:a16="http://schemas.microsoft.com/office/drawing/2014/main" id="{F5061BB9-BEE2-46CB-9337-89CA97C749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6BA16FFF-1649-4A14-96FF-F24CEE0E5E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6383519-5FE7-4078-8DD2-A752D420F9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F84284-6E8C-4757-BA56-CFB0D4215E06}" type="datetimeFigureOut">
              <a:rPr lang="zh-CN" altLang="en-US" smtClean="0"/>
              <a:t>2023/12/18</a:t>
            </a:fld>
            <a:endParaRPr lang="zh-CN" altLang="en-US"/>
          </a:p>
        </p:txBody>
      </p:sp>
      <p:sp>
        <p:nvSpPr>
          <p:cNvPr id="5" name="页脚占位符 4">
            <a:extLst>
              <a:ext uri="{FF2B5EF4-FFF2-40B4-BE49-F238E27FC236}">
                <a16:creationId xmlns:a16="http://schemas.microsoft.com/office/drawing/2014/main" id="{E65FA7DB-663B-4C7A-9F60-BA3F2E8E0D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FCA6D148-B0CB-4265-A69D-BB613FBD40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8B9B55-1E1C-46E3-B4D8-6C6EEC417147}" type="slidenum">
              <a:rPr lang="zh-CN" altLang="en-US" smtClean="0"/>
              <a:t>‹#›</a:t>
            </a:fld>
            <a:endParaRPr lang="zh-CN" altLang="en-US"/>
          </a:p>
        </p:txBody>
      </p:sp>
      <p:pic>
        <p:nvPicPr>
          <p:cNvPr id="7" name="图片 6">
            <a:extLst>
              <a:ext uri="{FF2B5EF4-FFF2-40B4-BE49-F238E27FC236}">
                <a16:creationId xmlns:a16="http://schemas.microsoft.com/office/drawing/2014/main" id="{3B997F02-D1B1-49B3-94C8-84E82F1302A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88089"/>
          <a:stretch/>
        </p:blipFill>
        <p:spPr>
          <a:xfrm>
            <a:off x="0" y="0"/>
            <a:ext cx="12191798" cy="4749800"/>
          </a:xfrm>
          <a:prstGeom prst="rect">
            <a:avLst/>
          </a:prstGeom>
        </p:spPr>
      </p:pic>
      <p:pic>
        <p:nvPicPr>
          <p:cNvPr id="8" name="图片 7">
            <a:extLst>
              <a:ext uri="{FF2B5EF4-FFF2-40B4-BE49-F238E27FC236}">
                <a16:creationId xmlns:a16="http://schemas.microsoft.com/office/drawing/2014/main" id="{7CACE31A-9FD6-45CC-AAF2-0D693A85D42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 y="5224285"/>
            <a:ext cx="12192000" cy="1633715"/>
          </a:xfrm>
          <a:prstGeom prst="rect">
            <a:avLst/>
          </a:prstGeom>
        </p:spPr>
      </p:pic>
    </p:spTree>
    <p:extLst>
      <p:ext uri="{BB962C8B-B14F-4D97-AF65-F5344CB8AC3E}">
        <p14:creationId xmlns:p14="http://schemas.microsoft.com/office/powerpoint/2010/main" val="2047185562"/>
      </p:ext>
    </p:extLst>
  </p:cSld>
  <p:clrMap bg1="lt1" tx1="dk1" bg2="lt2" tx2="dk2" accent1="accent1" accent2="accent2" accent3="accent3" accent4="accent4" accent5="accent5" accent6="accent6" hlink="hlink" folHlink="folHlink"/>
  <p:sldLayoutIdLst>
    <p:sldLayoutId id="2147483655" r:id="rId1"/>
  </p:sldLayoutIdLst>
  <p:transition spd="slow" advClick="0" advTm="3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2.png"/><Relationship Id="rId12"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1.png"/><Relationship Id="rId15" Type="http://schemas.openxmlformats.org/officeDocument/2006/relationships/image" Target="../media/image12.sv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png"/><Relationship Id="rId1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0.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1.png"/><Relationship Id="rId5" Type="http://schemas.microsoft.com/office/2007/relationships/hdphoto" Target="../media/hdphoto3.wdp"/><Relationship Id="rId10" Type="http://schemas.microsoft.com/office/2007/relationships/hdphoto" Target="../media/hdphoto4.wdp"/><Relationship Id="rId4" Type="http://schemas.openxmlformats.org/officeDocument/2006/relationships/image" Target="../media/image20.png"/><Relationship Id="rId9"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6.jpeg"/><Relationship Id="rId2" Type="http://schemas.openxmlformats.org/officeDocument/2006/relationships/image" Target="../media/image13.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5.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8" Type="http://schemas.openxmlformats.org/officeDocument/2006/relationships/image" Target="../media/image38.png"/><Relationship Id="rId3" Type="http://schemas.microsoft.com/office/2007/relationships/hdphoto" Target="../media/hdphoto3.wdp"/><Relationship Id="rId7" Type="http://schemas.microsoft.com/office/2007/relationships/hdphoto" Target="../media/hdphoto4.wdp"/><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1.png"/><Relationship Id="rId10" Type="http://schemas.openxmlformats.org/officeDocument/2006/relationships/image" Target="../media/image39.png"/><Relationship Id="rId4" Type="http://schemas.openxmlformats.org/officeDocument/2006/relationships/image" Target="../media/image22.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2.xml"/><Relationship Id="rId7" Type="http://schemas.openxmlformats.org/officeDocument/2006/relationships/image" Target="../media/image8.png"/><Relationship Id="rId12" Type="http://schemas.microsoft.com/office/2007/relationships/hdphoto" Target="../media/hdphoto3.wdp"/><Relationship Id="rId2" Type="http://schemas.openxmlformats.org/officeDocument/2006/relationships/slideLayout" Target="../slideLayouts/slideLayout1.xml"/><Relationship Id="rId1" Type="http://schemas.openxmlformats.org/officeDocument/2006/relationships/themeOverride" Target="../theme/themeOverride2.xml"/><Relationship Id="rId6" Type="http://schemas.openxmlformats.org/officeDocument/2006/relationships/image" Target="../media/image2.png"/><Relationship Id="rId11" Type="http://schemas.openxmlformats.org/officeDocument/2006/relationships/image" Target="../media/image20.png"/><Relationship Id="rId5" Type="http://schemas.openxmlformats.org/officeDocument/2006/relationships/image" Target="../media/image4.png"/><Relationship Id="rId10" Type="http://schemas.openxmlformats.org/officeDocument/2006/relationships/image" Target="../media/image19.png"/><Relationship Id="rId4" Type="http://schemas.openxmlformats.org/officeDocument/2006/relationships/image" Target="../media/image1.pn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microsoft.com/office/2007/relationships/hdphoto" Target="../media/hdphoto3.wdp"/><Relationship Id="rId9"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3.xml"/><Relationship Id="rId7" Type="http://schemas.openxmlformats.org/officeDocument/2006/relationships/image" Target="../media/image10.png"/><Relationship Id="rId12" Type="http://schemas.openxmlformats.org/officeDocument/2006/relationships/image" Target="../media/image26.png"/><Relationship Id="rId2" Type="http://schemas.openxmlformats.org/officeDocument/2006/relationships/slideLayout" Target="../slideLayouts/slideLayout1.xml"/><Relationship Id="rId1" Type="http://schemas.openxmlformats.org/officeDocument/2006/relationships/themeOverride" Target="../theme/themeOverride3.xml"/><Relationship Id="rId6" Type="http://schemas.openxmlformats.org/officeDocument/2006/relationships/image" Target="../media/image6.png"/><Relationship Id="rId11" Type="http://schemas.microsoft.com/office/2007/relationships/hdphoto" Target="../media/hdphoto3.wdp"/><Relationship Id="rId5" Type="http://schemas.openxmlformats.org/officeDocument/2006/relationships/image" Target="../media/image4.png"/><Relationship Id="rId10" Type="http://schemas.openxmlformats.org/officeDocument/2006/relationships/image" Target="../media/image20.png"/><Relationship Id="rId4" Type="http://schemas.openxmlformats.org/officeDocument/2006/relationships/image" Target="../media/image1.png"/><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7.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610CA58C-FD39-4E3E-862F-1567145B3C79}"/>
              </a:ext>
            </a:extLst>
          </p:cNvPr>
          <p:cNvPicPr>
            <a:picLocks noChangeAspect="1"/>
          </p:cNvPicPr>
          <p:nvPr/>
        </p:nvPicPr>
        <p:blipFill rotWithShape="1">
          <a:blip r:embed="rId4">
            <a:extLst>
              <a:ext uri="{28A0092B-C50C-407E-A947-70E740481C1C}">
                <a14:useLocalDpi xmlns:a14="http://schemas.microsoft.com/office/drawing/2010/main" val="0"/>
              </a:ext>
            </a:extLst>
          </a:blip>
          <a:srcRect r="2795" b="96611"/>
          <a:stretch/>
        </p:blipFill>
        <p:spPr>
          <a:xfrm>
            <a:off x="-153989" y="0"/>
            <a:ext cx="11023602" cy="1257300"/>
          </a:xfrm>
          <a:prstGeom prst="rect">
            <a:avLst/>
          </a:prstGeom>
        </p:spPr>
      </p:pic>
      <p:pic>
        <p:nvPicPr>
          <p:cNvPr id="15" name="图片 14">
            <a:extLst>
              <a:ext uri="{FF2B5EF4-FFF2-40B4-BE49-F238E27FC236}">
                <a16:creationId xmlns:a16="http://schemas.microsoft.com/office/drawing/2014/main" id="{AA5B488F-B801-40BE-9200-81883D3707E6}"/>
              </a:ext>
            </a:extLst>
          </p:cNvPr>
          <p:cNvPicPr>
            <a:picLocks noChangeAspect="1"/>
          </p:cNvPicPr>
          <p:nvPr/>
        </p:nvPicPr>
        <p:blipFill rotWithShape="1">
          <a:blip r:embed="rId5">
            <a:extLst>
              <a:ext uri="{28A0092B-C50C-407E-A947-70E740481C1C}">
                <a14:useLocalDpi xmlns:a14="http://schemas.microsoft.com/office/drawing/2010/main" val="0"/>
              </a:ext>
            </a:extLst>
          </a:blip>
          <a:srcRect b="88089"/>
          <a:stretch/>
        </p:blipFill>
        <p:spPr>
          <a:xfrm>
            <a:off x="202" y="37946"/>
            <a:ext cx="12191798" cy="4749800"/>
          </a:xfrm>
          <a:prstGeom prst="rect">
            <a:avLst/>
          </a:prstGeom>
        </p:spPr>
      </p:pic>
      <p:pic>
        <p:nvPicPr>
          <p:cNvPr id="5" name="图片 4">
            <a:extLst>
              <a:ext uri="{FF2B5EF4-FFF2-40B4-BE49-F238E27FC236}">
                <a16:creationId xmlns:a16="http://schemas.microsoft.com/office/drawing/2014/main" id="{D18075BD-DB2B-45F1-BFD5-C7F7C48B8D7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462230"/>
            <a:ext cx="12192000" cy="1578912"/>
          </a:xfrm>
          <a:prstGeom prst="rect">
            <a:avLst/>
          </a:prstGeom>
        </p:spPr>
      </p:pic>
      <p:pic>
        <p:nvPicPr>
          <p:cNvPr id="7" name="图片 6">
            <a:extLst>
              <a:ext uri="{FF2B5EF4-FFF2-40B4-BE49-F238E27FC236}">
                <a16:creationId xmlns:a16="http://schemas.microsoft.com/office/drawing/2014/main" id="{41EC3CB3-F512-4C04-885A-E6CAC299D7A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 y="5224285"/>
            <a:ext cx="12192000" cy="1633715"/>
          </a:xfrm>
          <a:prstGeom prst="rect">
            <a:avLst/>
          </a:prstGeom>
        </p:spPr>
      </p:pic>
      <p:pic>
        <p:nvPicPr>
          <p:cNvPr id="9" name="图片 8">
            <a:extLst>
              <a:ext uri="{FF2B5EF4-FFF2-40B4-BE49-F238E27FC236}">
                <a16:creationId xmlns:a16="http://schemas.microsoft.com/office/drawing/2014/main" id="{9763068B-3D72-46AD-8B29-6FE1803AD3A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0387" y="2284120"/>
            <a:ext cx="1476375" cy="852780"/>
          </a:xfrm>
          <a:prstGeom prst="rect">
            <a:avLst/>
          </a:prstGeom>
        </p:spPr>
      </p:pic>
      <p:pic>
        <p:nvPicPr>
          <p:cNvPr id="11" name="图片 10">
            <a:extLst>
              <a:ext uri="{FF2B5EF4-FFF2-40B4-BE49-F238E27FC236}">
                <a16:creationId xmlns:a16="http://schemas.microsoft.com/office/drawing/2014/main" id="{C82162FD-B155-45D3-A47C-B9100F4A5A6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31425" y="1356372"/>
            <a:ext cx="1476375" cy="828675"/>
          </a:xfrm>
          <a:prstGeom prst="rect">
            <a:avLst/>
          </a:prstGeom>
        </p:spPr>
      </p:pic>
      <p:pic>
        <p:nvPicPr>
          <p:cNvPr id="13" name="图片 12">
            <a:extLst>
              <a:ext uri="{FF2B5EF4-FFF2-40B4-BE49-F238E27FC236}">
                <a16:creationId xmlns:a16="http://schemas.microsoft.com/office/drawing/2014/main" id="{22FB1619-0EF5-498F-A577-EC776857BF0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 y="5511855"/>
            <a:ext cx="9305925" cy="1352550"/>
          </a:xfrm>
          <a:prstGeom prst="rect">
            <a:avLst/>
          </a:prstGeom>
        </p:spPr>
      </p:pic>
      <p:pic>
        <p:nvPicPr>
          <p:cNvPr id="19" name="图片 18">
            <a:extLst>
              <a:ext uri="{FF2B5EF4-FFF2-40B4-BE49-F238E27FC236}">
                <a16:creationId xmlns:a16="http://schemas.microsoft.com/office/drawing/2014/main" id="{CB194B2B-2CDC-4CB5-B805-EEF86B6A158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757333" y="4526017"/>
            <a:ext cx="3333750" cy="1971675"/>
          </a:xfrm>
          <a:prstGeom prst="rect">
            <a:avLst/>
          </a:prstGeom>
        </p:spPr>
      </p:pic>
      <p:pic>
        <p:nvPicPr>
          <p:cNvPr id="21" name="图片 20">
            <a:extLst>
              <a:ext uri="{FF2B5EF4-FFF2-40B4-BE49-F238E27FC236}">
                <a16:creationId xmlns:a16="http://schemas.microsoft.com/office/drawing/2014/main" id="{563C4D24-73AA-4625-B904-619167219ED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432050" y="909994"/>
            <a:ext cx="847158" cy="789397"/>
          </a:xfrm>
          <a:prstGeom prst="rect">
            <a:avLst/>
          </a:prstGeom>
        </p:spPr>
      </p:pic>
      <p:pic>
        <p:nvPicPr>
          <p:cNvPr id="23" name="图片 22">
            <a:extLst>
              <a:ext uri="{FF2B5EF4-FFF2-40B4-BE49-F238E27FC236}">
                <a16:creationId xmlns:a16="http://schemas.microsoft.com/office/drawing/2014/main" id="{D10F0529-5C67-4E98-B567-DF47387CDDD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06675" y="3424470"/>
            <a:ext cx="2598045" cy="2949420"/>
          </a:xfrm>
          <a:prstGeom prst="rect">
            <a:avLst/>
          </a:prstGeom>
        </p:spPr>
      </p:pic>
      <p:pic>
        <p:nvPicPr>
          <p:cNvPr id="12" name="Graphic 9">
            <a:extLst>
              <a:ext uri="{FF2B5EF4-FFF2-40B4-BE49-F238E27FC236}">
                <a16:creationId xmlns:a16="http://schemas.microsoft.com/office/drawing/2014/main" id="{1D096AE2-7F01-460B-9571-0865DEE83F3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643738" y="1946569"/>
            <a:ext cx="9569791" cy="3242277"/>
          </a:xfrm>
          <a:prstGeom prst="rect">
            <a:avLst/>
          </a:prstGeom>
        </p:spPr>
      </p:pic>
      <p:sp>
        <p:nvSpPr>
          <p:cNvPr id="2" name="Flowchart: Terminator 1"/>
          <p:cNvSpPr/>
          <p:nvPr/>
        </p:nvSpPr>
        <p:spPr>
          <a:xfrm>
            <a:off x="3875323" y="867280"/>
            <a:ext cx="4804652" cy="965373"/>
          </a:xfrm>
          <a:prstGeom prst="flowChartTerminator">
            <a:avLst/>
          </a:prstGeom>
          <a:ln>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solidFill>
                  <a:srgbClr val="FF0000"/>
                </a:solidFill>
                <a:latin typeface="Pacifico" panose="00000500000000000000" pitchFamily="2" charset="0"/>
              </a:rPr>
              <a:t>Đạo</a:t>
            </a:r>
            <a:r>
              <a:rPr lang="en-US" sz="2800" b="1" dirty="0">
                <a:solidFill>
                  <a:srgbClr val="FF0000"/>
                </a:solidFill>
                <a:latin typeface="Pacifico" panose="00000500000000000000" pitchFamily="2" charset="0"/>
              </a:rPr>
              <a:t> </a:t>
            </a:r>
            <a:r>
              <a:rPr lang="en-US" sz="2800" b="1" dirty="0" err="1">
                <a:solidFill>
                  <a:srgbClr val="FF0000"/>
                </a:solidFill>
                <a:latin typeface="Pacifico" panose="00000500000000000000" pitchFamily="2" charset="0"/>
              </a:rPr>
              <a:t>đức</a:t>
            </a:r>
            <a:r>
              <a:rPr lang="en-US" sz="2800" b="1" dirty="0">
                <a:solidFill>
                  <a:srgbClr val="FF0000"/>
                </a:solidFill>
                <a:latin typeface="Pacifico" panose="00000500000000000000" pitchFamily="2" charset="0"/>
              </a:rPr>
              <a:t> – </a:t>
            </a:r>
            <a:r>
              <a:rPr lang="en-US" sz="2800" b="1" err="1">
                <a:solidFill>
                  <a:srgbClr val="FF0000"/>
                </a:solidFill>
                <a:latin typeface="Pacifico" panose="00000500000000000000" pitchFamily="2" charset="0"/>
              </a:rPr>
              <a:t>Bài</a:t>
            </a:r>
            <a:r>
              <a:rPr lang="en-US" sz="2800" b="1">
                <a:solidFill>
                  <a:srgbClr val="FF0000"/>
                </a:solidFill>
                <a:latin typeface="Pacifico" panose="00000500000000000000" pitchFamily="2" charset="0"/>
              </a:rPr>
              <a:t> 8 </a:t>
            </a:r>
            <a:r>
              <a:rPr lang="en-US" sz="2800" b="1" dirty="0">
                <a:solidFill>
                  <a:srgbClr val="FF0000"/>
                </a:solidFill>
                <a:latin typeface="Pacifico" panose="00000500000000000000" pitchFamily="2" charset="0"/>
              </a:rPr>
              <a:t>– </a:t>
            </a:r>
            <a:r>
              <a:rPr lang="en-US" sz="2800" b="1" dirty="0" err="1">
                <a:solidFill>
                  <a:srgbClr val="FF0000"/>
                </a:solidFill>
                <a:latin typeface="Pacifico" panose="00000500000000000000" pitchFamily="2" charset="0"/>
              </a:rPr>
              <a:t>Tiết</a:t>
            </a:r>
            <a:r>
              <a:rPr lang="en-US" sz="2800" b="1" dirty="0">
                <a:solidFill>
                  <a:srgbClr val="FF0000"/>
                </a:solidFill>
                <a:latin typeface="Pacifico" panose="00000500000000000000" pitchFamily="2" charset="0"/>
              </a:rPr>
              <a:t> 1</a:t>
            </a:r>
          </a:p>
        </p:txBody>
      </p:sp>
      <p:sp>
        <p:nvSpPr>
          <p:cNvPr id="3" name="TextBox 2"/>
          <p:cNvSpPr txBox="1"/>
          <p:nvPr/>
        </p:nvSpPr>
        <p:spPr>
          <a:xfrm>
            <a:off x="2643235" y="2890368"/>
            <a:ext cx="8042024" cy="1446550"/>
          </a:xfrm>
          <a:prstGeom prst="rect">
            <a:avLst/>
          </a:prstGeom>
          <a:noFill/>
        </p:spPr>
        <p:txBody>
          <a:bodyPr wrap="square" rtlCol="0">
            <a:spAutoFit/>
          </a:bodyPr>
          <a:lstStyle/>
          <a:p>
            <a:pPr algn="ctr"/>
            <a:r>
              <a:rPr lang="en-US" sz="4400">
                <a:ln w="38100">
                  <a:solidFill>
                    <a:srgbClr val="0070C0"/>
                  </a:solidFill>
                </a:ln>
                <a:solidFill>
                  <a:schemeClr val="bg1"/>
                </a:solidFill>
                <a:effectLst>
                  <a:glow rad="228600">
                    <a:schemeClr val="accent3">
                      <a:satMod val="175000"/>
                      <a:alpha val="40000"/>
                    </a:schemeClr>
                  </a:glow>
                </a:effectLst>
                <a:latin typeface="Coiny" panose="02000903060500060000" pitchFamily="2" charset="0"/>
              </a:rPr>
              <a:t>KHÁM PHÁ ĐIỂM MẠNH, ĐIỂM YẾU CỦA BẢN THÂN</a:t>
            </a:r>
            <a:endParaRPr lang="en-US" sz="4400" dirty="0">
              <a:ln w="38100">
                <a:solidFill>
                  <a:srgbClr val="0070C0"/>
                </a:solidFill>
              </a:ln>
              <a:solidFill>
                <a:schemeClr val="bg1"/>
              </a:solidFill>
              <a:effectLst>
                <a:glow rad="228600">
                  <a:schemeClr val="accent3">
                    <a:satMod val="175000"/>
                    <a:alpha val="40000"/>
                  </a:schemeClr>
                </a:glow>
              </a:effectLst>
              <a:latin typeface="Coiny" panose="02000903060500060000" pitchFamily="2" charset="0"/>
            </a:endParaRPr>
          </a:p>
        </p:txBody>
      </p:sp>
      <p:sp>
        <p:nvSpPr>
          <p:cNvPr id="8" name="文本框 18">
            <a:extLst>
              <a:ext uri="{FF2B5EF4-FFF2-40B4-BE49-F238E27FC236}">
                <a16:creationId xmlns:a16="http://schemas.microsoft.com/office/drawing/2014/main" id="{80D8EB1A-C170-13DE-586E-C38865A49C24}"/>
              </a:ext>
            </a:extLst>
          </p:cNvPr>
          <p:cNvSpPr txBox="1"/>
          <p:nvPr/>
        </p:nvSpPr>
        <p:spPr>
          <a:xfrm>
            <a:off x="2518360" y="50886"/>
            <a:ext cx="7820545" cy="120032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685800">
              <a:buClr>
                <a:srgbClr val="000000"/>
              </a:buClr>
              <a:buFont typeface="Arial" panose="020B0604020202020204"/>
              <a:buNone/>
            </a:pPr>
            <a:r>
              <a:rPr lang="en-GB" sz="2400" kern="0" dirty="0">
                <a:ln w="0"/>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rPr>
              <a:t>ỦY BAN NHÂN DÂN QUẬN 8</a:t>
            </a:r>
            <a:br>
              <a:rPr lang="en-GB" sz="2400" kern="0" dirty="0">
                <a:ln w="0"/>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rPr>
            </a:br>
            <a:r>
              <a:rPr lang="en-GB" sz="2400" kern="0" dirty="0">
                <a:ln w="0"/>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rPr>
              <a:t>TRƯỜNG TIỂU HỌC NGUYỄN TRUNG NGẠN</a:t>
            </a:r>
          </a:p>
          <a:p>
            <a:pPr algn="ctr" defTabSz="685800">
              <a:buClr>
                <a:srgbClr val="000000"/>
              </a:buClr>
              <a:buFont typeface="Arial" panose="020B0604020202020204"/>
              <a:buNone/>
            </a:pPr>
            <a:endParaRPr lang="zh-CN" altLang="en-US" sz="2400" kern="0" dirty="0">
              <a:ln>
                <a:solidFill>
                  <a:schemeClr val="bg1"/>
                </a:solidFill>
              </a:ln>
              <a:ea typeface="仓耳今楷05-6763 W05" panose="02020400000000000000" pitchFamily="18" charset="-122"/>
              <a:cs typeface="Calibri" panose="020F0502020204030204" pitchFamily="34" charset="0"/>
              <a:sym typeface="Arial" panose="020B0604020202020204"/>
            </a:endParaRPr>
          </a:p>
        </p:txBody>
      </p:sp>
    </p:spTree>
    <p:extLst>
      <p:ext uri="{BB962C8B-B14F-4D97-AF65-F5344CB8AC3E}">
        <p14:creationId xmlns:p14="http://schemas.microsoft.com/office/powerpoint/2010/main" val="34052612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100" fill="hold"/>
                                        <p:tgtEl>
                                          <p:spTgt spid="21"/>
                                        </p:tgtEl>
                                        <p:attrNameLst>
                                          <p:attrName>ppt_x</p:attrName>
                                        </p:attrNameLst>
                                      </p:cBhvr>
                                      <p:tavLst>
                                        <p:tav tm="0">
                                          <p:val>
                                            <p:strVal val="1+#ppt_w/2"/>
                                          </p:val>
                                        </p:tav>
                                        <p:tav tm="100000">
                                          <p:val>
                                            <p:strVal val="#ppt_x"/>
                                          </p:val>
                                        </p:tav>
                                      </p:tavLst>
                                    </p:anim>
                                    <p:anim calcmode="lin" valueType="num">
                                      <p:cBhvr additive="base">
                                        <p:cTn id="8" dur="11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100" fill="hold"/>
                                        <p:tgtEl>
                                          <p:spTgt spid="11"/>
                                        </p:tgtEl>
                                        <p:attrNameLst>
                                          <p:attrName>ppt_x</p:attrName>
                                        </p:attrNameLst>
                                      </p:cBhvr>
                                      <p:tavLst>
                                        <p:tav tm="0">
                                          <p:val>
                                            <p:strVal val="0-#ppt_w/2"/>
                                          </p:val>
                                        </p:tav>
                                        <p:tav tm="100000">
                                          <p:val>
                                            <p:strVal val="#ppt_x"/>
                                          </p:val>
                                        </p:tav>
                                      </p:tavLst>
                                    </p:anim>
                                    <p:anim calcmode="lin" valueType="num">
                                      <p:cBhvr additive="base">
                                        <p:cTn id="12" dur="1100" fill="hold"/>
                                        <p:tgtEl>
                                          <p:spTgt spid="11"/>
                                        </p:tgtEl>
                                        <p:attrNameLst>
                                          <p:attrName>ppt_y</p:attrName>
                                        </p:attrNameLst>
                                      </p:cBhvr>
                                      <p:tavLst>
                                        <p:tav tm="0">
                                          <p:val>
                                            <p:strVal val="1+#ppt_h/2"/>
                                          </p:val>
                                        </p:tav>
                                        <p:tav tm="100000">
                                          <p:val>
                                            <p:strVal val="#ppt_y"/>
                                          </p:val>
                                        </p:tav>
                                      </p:tavLst>
                                    </p:anim>
                                  </p:childTnLst>
                                </p:cTn>
                              </p:par>
                              <p:par>
                                <p:cTn id="13" presetID="42" presetClass="path" presetSubtype="0" accel="50000" decel="50000" fill="hold" nodeType="withEffect">
                                  <p:stCondLst>
                                    <p:cond delay="0"/>
                                  </p:stCondLst>
                                  <p:childTnLst>
                                    <p:animMotion origin="layout" path="M 4.375E-6 -3.7037E-6 L 0.95729 -0.01435 " pathEditMode="relative" rAng="0" ptsTypes="AA">
                                      <p:cBhvr>
                                        <p:cTn id="14" dur="2000" fill="hold"/>
                                        <p:tgtEl>
                                          <p:spTgt spid="19"/>
                                        </p:tgtEl>
                                        <p:attrNameLst>
                                          <p:attrName>ppt_x</p:attrName>
                                          <p:attrName>ppt_y</p:attrName>
                                        </p:attrNameLst>
                                      </p:cBhvr>
                                      <p:rCtr x="47865" y="-718"/>
                                    </p:animMotion>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50" presetClass="entr" presetSubtype="0" decel="10000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1000" fill="hold"/>
                                        <p:tgtEl>
                                          <p:spTgt spid="3"/>
                                        </p:tgtEl>
                                        <p:attrNameLst>
                                          <p:attrName>ppt_w</p:attrName>
                                        </p:attrNameLst>
                                      </p:cBhvr>
                                      <p:tavLst>
                                        <p:tav tm="0">
                                          <p:val>
                                            <p:strVal val="#ppt_w+.3"/>
                                          </p:val>
                                        </p:tav>
                                        <p:tav tm="100000">
                                          <p:val>
                                            <p:strVal val="#ppt_w"/>
                                          </p:val>
                                        </p:tav>
                                      </p:tavLst>
                                    </p:anim>
                                    <p:anim calcmode="lin" valueType="num">
                                      <p:cBhvr>
                                        <p:cTn id="21" dur="1000" fill="hold"/>
                                        <p:tgtEl>
                                          <p:spTgt spid="3"/>
                                        </p:tgtEl>
                                        <p:attrNameLst>
                                          <p:attrName>ppt_h</p:attrName>
                                        </p:attrNameLst>
                                      </p:cBhvr>
                                      <p:tavLst>
                                        <p:tav tm="0">
                                          <p:val>
                                            <p:strVal val="#ppt_h"/>
                                          </p:val>
                                        </p:tav>
                                        <p:tav tm="100000">
                                          <p:val>
                                            <p:strVal val="#ppt_h"/>
                                          </p:val>
                                        </p:tav>
                                      </p:tavLst>
                                    </p:anim>
                                    <p:animEffect transition="in" filter="fade">
                                      <p:cBhvr>
                                        <p:cTn id="2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27FB127D-32B4-453C-9610-85F950D5B6F9}"/>
              </a:ext>
            </a:extLst>
          </p:cNvPr>
          <p:cNvSpPr/>
          <p:nvPr/>
        </p:nvSpPr>
        <p:spPr>
          <a:xfrm>
            <a:off x="351692" y="365759"/>
            <a:ext cx="11338560" cy="634373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字魂80号-萌趣小鱼体" panose="020F0502020204030204"/>
              <a:cs typeface="+mn-cs"/>
            </a:endParaRPr>
          </a:p>
        </p:txBody>
      </p:sp>
      <p:grpSp>
        <p:nvGrpSpPr>
          <p:cNvPr id="7" name="Group 6">
            <a:extLst>
              <a:ext uri="{FF2B5EF4-FFF2-40B4-BE49-F238E27FC236}">
                <a16:creationId xmlns:a16="http://schemas.microsoft.com/office/drawing/2014/main" id="{E38E302B-7A08-4FB6-AF30-C269F4ED8194}"/>
              </a:ext>
            </a:extLst>
          </p:cNvPr>
          <p:cNvGrpSpPr/>
          <p:nvPr/>
        </p:nvGrpSpPr>
        <p:grpSpPr>
          <a:xfrm>
            <a:off x="1536716" y="33603"/>
            <a:ext cx="8760506" cy="1200329"/>
            <a:chOff x="1381972" y="156713"/>
            <a:chExt cx="8760506" cy="1200329"/>
          </a:xfrm>
        </p:grpSpPr>
        <p:sp>
          <p:nvSpPr>
            <p:cNvPr id="6" name="Pentagon 5"/>
            <p:cNvSpPr/>
            <p:nvPr/>
          </p:nvSpPr>
          <p:spPr>
            <a:xfrm>
              <a:off x="1856935" y="271617"/>
              <a:ext cx="7948247" cy="1085425"/>
            </a:xfrm>
            <a:prstGeom prst="homePlate">
              <a:avLst>
                <a:gd name="adj" fmla="val 0"/>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381972" y="156713"/>
              <a:ext cx="8760506" cy="1200329"/>
            </a:xfrm>
            <a:prstGeom prst="rect">
              <a:avLst/>
            </a:prstGeom>
            <a:noFill/>
          </p:spPr>
          <p:txBody>
            <a:bodyPr wrap="square" rtlCol="0">
              <a:spAutoFit/>
            </a:bodyPr>
            <a:lstStyle/>
            <a:p>
              <a:pPr algn="ctr" defTabSz="914309"/>
              <a:r>
                <a:rPr lang="en-US" sz="3600">
                  <a:solidFill>
                    <a:prstClr val="black"/>
                  </a:solidFill>
                  <a:latin typeface="Calibri" panose="020F0502020204030204" pitchFamily="34" charset="0"/>
                </a:rPr>
                <a:t>Quan sát tranh và cho biết các bạn trong tranh có điểm mạnh, điểm yếu nào?</a:t>
              </a:r>
              <a:endParaRPr lang="en-US" sz="3600" dirty="0" err="1">
                <a:solidFill>
                  <a:prstClr val="black"/>
                </a:solidFill>
                <a:latin typeface="Calibri" panose="020F0502020204030204" pitchFamily="34" charset="0"/>
              </a:endParaRPr>
            </a:p>
          </p:txBody>
        </p:sp>
      </p:grpSp>
      <p:sp>
        <p:nvSpPr>
          <p:cNvPr id="4" name="TextBox 3"/>
          <p:cNvSpPr txBox="1"/>
          <p:nvPr/>
        </p:nvSpPr>
        <p:spPr>
          <a:xfrm>
            <a:off x="6955168" y="1921171"/>
            <a:ext cx="3685038" cy="1323439"/>
          </a:xfrm>
          <a:prstGeom prst="rect">
            <a:avLst/>
          </a:prstGeom>
          <a:noFill/>
        </p:spPr>
        <p:txBody>
          <a:bodyPr wrap="square" rtlCol="0">
            <a:spAutoFit/>
          </a:bodyPr>
          <a:lstStyle/>
          <a:p>
            <a:pPr algn="ctr"/>
            <a:r>
              <a:rPr lang="en-US" sz="4000" b="1" dirty="0">
                <a:ln w="22225">
                  <a:solidFill>
                    <a:schemeClr val="accent2"/>
                  </a:solidFill>
                  <a:prstDash val="solid"/>
                </a:ln>
                <a:solidFill>
                  <a:schemeClr val="accent2">
                    <a:lumMod val="40000"/>
                    <a:lumOff val="60000"/>
                  </a:schemeClr>
                </a:solidFill>
                <a:latin typeface="Coiny" panose="02000903060500060000" pitchFamily="2" charset="0"/>
              </a:rPr>
              <a:t>THẢO LUẬN </a:t>
            </a:r>
          </a:p>
          <a:p>
            <a:pPr algn="ctr"/>
            <a:r>
              <a:rPr lang="en-US" sz="4000" b="1" dirty="0">
                <a:ln w="22225">
                  <a:solidFill>
                    <a:schemeClr val="accent2"/>
                  </a:solidFill>
                  <a:prstDash val="solid"/>
                </a:ln>
                <a:solidFill>
                  <a:schemeClr val="accent2">
                    <a:lumMod val="40000"/>
                    <a:lumOff val="60000"/>
                  </a:schemeClr>
                </a:solidFill>
                <a:latin typeface="Coiny" panose="02000903060500060000" pitchFamily="2" charset="0"/>
              </a:rPr>
              <a:t>NHÓM 4</a:t>
            </a:r>
          </a:p>
        </p:txBody>
      </p:sp>
      <p:pic>
        <p:nvPicPr>
          <p:cNvPr id="20" name="Picture 19">
            <a:extLst>
              <a:ext uri="{FF2B5EF4-FFF2-40B4-BE49-F238E27FC236}">
                <a16:creationId xmlns:a16="http://schemas.microsoft.com/office/drawing/2014/main" id="{C2A7E0E0-143E-4A3C-862E-AC9B70DA03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033" y="1348836"/>
            <a:ext cx="5580894" cy="1848998"/>
          </a:xfrm>
          <a:prstGeom prst="rect">
            <a:avLst/>
          </a:prstGeom>
        </p:spPr>
      </p:pic>
      <p:pic>
        <p:nvPicPr>
          <p:cNvPr id="22" name="Picture 21">
            <a:extLst>
              <a:ext uri="{FF2B5EF4-FFF2-40B4-BE49-F238E27FC236}">
                <a16:creationId xmlns:a16="http://schemas.microsoft.com/office/drawing/2014/main" id="{ED43E8C9-C76A-4FF8-8774-7CD9815CDB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033" y="3091542"/>
            <a:ext cx="5424794" cy="3477432"/>
          </a:xfrm>
          <a:prstGeom prst="rect">
            <a:avLst/>
          </a:prstGeom>
        </p:spPr>
      </p:pic>
      <p:pic>
        <p:nvPicPr>
          <p:cNvPr id="24" name="Picture 23">
            <a:extLst>
              <a:ext uri="{FF2B5EF4-FFF2-40B4-BE49-F238E27FC236}">
                <a16:creationId xmlns:a16="http://schemas.microsoft.com/office/drawing/2014/main" id="{BF228108-7662-4101-945B-B3F2FC75F4F5}"/>
              </a:ext>
            </a:extLst>
          </p:cNvPr>
          <p:cNvPicPr>
            <a:picLocks noChangeAspect="1"/>
          </p:cNvPicPr>
          <p:nvPr/>
        </p:nvPicPr>
        <p:blipFill rotWithShape="1">
          <a:blip r:embed="rId4">
            <a:extLst>
              <a:ext uri="{28A0092B-C50C-407E-A947-70E740481C1C}">
                <a14:useLocalDpi xmlns:a14="http://schemas.microsoft.com/office/drawing/2010/main" val="0"/>
              </a:ext>
            </a:extLst>
          </a:blip>
          <a:srcRect l="8134" t="51686"/>
          <a:stretch/>
        </p:blipFill>
        <p:spPr>
          <a:xfrm>
            <a:off x="6756842" y="3613390"/>
            <a:ext cx="4494125" cy="3313354"/>
          </a:xfrm>
          <a:prstGeom prst="rect">
            <a:avLst/>
          </a:prstGeom>
        </p:spPr>
      </p:pic>
    </p:spTree>
    <p:extLst>
      <p:ext uri="{BB962C8B-B14F-4D97-AF65-F5344CB8AC3E}">
        <p14:creationId xmlns:p14="http://schemas.microsoft.com/office/powerpoint/2010/main" val="4160027037"/>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27FB127D-32B4-453C-9610-85F950D5B6F9}"/>
              </a:ext>
            </a:extLst>
          </p:cNvPr>
          <p:cNvSpPr/>
          <p:nvPr/>
        </p:nvSpPr>
        <p:spPr>
          <a:xfrm>
            <a:off x="351692" y="365759"/>
            <a:ext cx="11338560" cy="634373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字魂80号-萌趣小鱼体" panose="020F0502020204030204"/>
              <a:cs typeface="+mn-cs"/>
            </a:endParaRPr>
          </a:p>
        </p:txBody>
      </p:sp>
      <p:sp>
        <p:nvSpPr>
          <p:cNvPr id="4" name="TextBox 3"/>
          <p:cNvSpPr txBox="1"/>
          <p:nvPr/>
        </p:nvSpPr>
        <p:spPr>
          <a:xfrm>
            <a:off x="2223509" y="1086634"/>
            <a:ext cx="699306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22225">
                  <a:solidFill>
                    <a:srgbClr val="FF0000"/>
                  </a:solidFill>
                  <a:prstDash val="solid"/>
                </a:ln>
                <a:solidFill>
                  <a:srgbClr val="FF0000">
                    <a:lumMod val="40000"/>
                    <a:lumOff val="60000"/>
                  </a:srgbClr>
                </a:solidFill>
                <a:effectLst/>
                <a:uLnTx/>
                <a:uFillTx/>
                <a:latin typeface="Coiny" panose="02000903060500060000" pitchFamily="2" charset="0"/>
                <a:cs typeface="+mn-cs"/>
              </a:rPr>
              <a:t>THẢO </a:t>
            </a:r>
            <a:r>
              <a:rPr kumimoji="0" lang="en-US" sz="4000" b="1" i="0" u="none" strike="noStrike" kern="1200" cap="none" spc="0" normalizeH="0" baseline="0" noProof="0">
                <a:ln w="22225">
                  <a:solidFill>
                    <a:srgbClr val="FF0000"/>
                  </a:solidFill>
                  <a:prstDash val="solid"/>
                </a:ln>
                <a:solidFill>
                  <a:srgbClr val="FF0000">
                    <a:lumMod val="40000"/>
                    <a:lumOff val="60000"/>
                  </a:srgbClr>
                </a:solidFill>
                <a:effectLst/>
                <a:uLnTx/>
                <a:uFillTx/>
                <a:latin typeface="Coiny" panose="02000903060500060000" pitchFamily="2" charset="0"/>
                <a:cs typeface="+mn-cs"/>
              </a:rPr>
              <a:t>LUẬN NHÓM </a:t>
            </a:r>
            <a:r>
              <a:rPr kumimoji="0" lang="en-US" sz="4000" b="1" i="0" u="none" strike="noStrike" kern="1200" cap="none" spc="0" normalizeH="0" baseline="0" noProof="0" dirty="0">
                <a:ln w="22225">
                  <a:solidFill>
                    <a:srgbClr val="FF0000"/>
                  </a:solidFill>
                  <a:prstDash val="solid"/>
                </a:ln>
                <a:solidFill>
                  <a:srgbClr val="FF0000">
                    <a:lumMod val="40000"/>
                    <a:lumOff val="60000"/>
                  </a:srgbClr>
                </a:solidFill>
                <a:effectLst/>
                <a:uLnTx/>
                <a:uFillTx/>
                <a:latin typeface="Coiny" panose="02000903060500060000" pitchFamily="2" charset="0"/>
                <a:cs typeface="+mn-cs"/>
              </a:rPr>
              <a:t>4</a:t>
            </a:r>
          </a:p>
        </p:txBody>
      </p:sp>
      <p:sp>
        <p:nvSpPr>
          <p:cNvPr id="11" name="iŝḻïḑé">
            <a:extLst>
              <a:ext uri="{FF2B5EF4-FFF2-40B4-BE49-F238E27FC236}">
                <a16:creationId xmlns:a16="http://schemas.microsoft.com/office/drawing/2014/main" id="{483CDC00-6520-4C63-A882-332F550E2302}"/>
              </a:ext>
            </a:extLst>
          </p:cNvPr>
          <p:cNvSpPr/>
          <p:nvPr/>
        </p:nvSpPr>
        <p:spPr bwMode="auto">
          <a:xfrm>
            <a:off x="822441" y="2264760"/>
            <a:ext cx="10743730" cy="60686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just"/>
            <a:r>
              <a:rPr lang="en-US" sz="4400" i="1" dirty="0">
                <a:latin typeface="Arial" panose="020B0604020202020204" pitchFamily="34" charset="0"/>
                <a:cs typeface="Arial" panose="020B0604020202020204" pitchFamily="34" charset="0"/>
              </a:rPr>
              <a:t>+ </a:t>
            </a:r>
            <a:r>
              <a:rPr lang="en-US" sz="4400" i="1" dirty="0" err="1">
                <a:latin typeface="Arial" panose="020B0604020202020204" pitchFamily="34" charset="0"/>
                <a:cs typeface="Arial" panose="020B0604020202020204" pitchFamily="34" charset="0"/>
              </a:rPr>
              <a:t>Những</a:t>
            </a:r>
            <a:r>
              <a:rPr lang="en-US" sz="4400" i="1" dirty="0">
                <a:latin typeface="Arial" panose="020B0604020202020204" pitchFamily="34" charset="0"/>
                <a:cs typeface="Arial" panose="020B0604020202020204" pitchFamily="34" charset="0"/>
              </a:rPr>
              <a:t> </a:t>
            </a:r>
            <a:r>
              <a:rPr lang="en-US" sz="4400" i="1" dirty="0" err="1">
                <a:latin typeface="Arial" panose="020B0604020202020204" pitchFamily="34" charset="0"/>
                <a:cs typeface="Arial" panose="020B0604020202020204" pitchFamily="34" charset="0"/>
              </a:rPr>
              <a:t>điểm</a:t>
            </a:r>
            <a:r>
              <a:rPr lang="en-US" sz="4400" i="1" dirty="0">
                <a:latin typeface="Arial" panose="020B0604020202020204" pitchFamily="34" charset="0"/>
                <a:cs typeface="Arial" panose="020B0604020202020204" pitchFamily="34" charset="0"/>
              </a:rPr>
              <a:t> </a:t>
            </a:r>
            <a:r>
              <a:rPr lang="en-US" sz="4400" i="1" dirty="0" err="1">
                <a:latin typeface="Arial" panose="020B0604020202020204" pitchFamily="34" charset="0"/>
                <a:cs typeface="Arial" panose="020B0604020202020204" pitchFamily="34" charset="0"/>
              </a:rPr>
              <a:t>mạnh</a:t>
            </a:r>
            <a:r>
              <a:rPr lang="en-US" sz="4400" i="1" dirty="0">
                <a:latin typeface="Arial" panose="020B0604020202020204" pitchFamily="34" charset="0"/>
                <a:cs typeface="Arial" panose="020B0604020202020204" pitchFamily="34" charset="0"/>
              </a:rPr>
              <a:t>, </a:t>
            </a:r>
            <a:r>
              <a:rPr lang="en-US" sz="4400" i="1" dirty="0" err="1">
                <a:latin typeface="Arial" panose="020B0604020202020204" pitchFamily="34" charset="0"/>
                <a:cs typeface="Arial" panose="020B0604020202020204" pitchFamily="34" charset="0"/>
              </a:rPr>
              <a:t>điểm</a:t>
            </a:r>
            <a:r>
              <a:rPr lang="en-US" sz="4400" i="1" dirty="0">
                <a:latin typeface="Arial" panose="020B0604020202020204" pitchFamily="34" charset="0"/>
                <a:cs typeface="Arial" panose="020B0604020202020204" pitchFamily="34" charset="0"/>
              </a:rPr>
              <a:t> </a:t>
            </a:r>
            <a:r>
              <a:rPr lang="en-US" sz="4400" i="1" dirty="0" err="1">
                <a:latin typeface="Arial" panose="020B0604020202020204" pitchFamily="34" charset="0"/>
                <a:cs typeface="Arial" panose="020B0604020202020204" pitchFamily="34" charset="0"/>
              </a:rPr>
              <a:t>yếu</a:t>
            </a:r>
            <a:r>
              <a:rPr lang="en-US" sz="4400" i="1" dirty="0">
                <a:latin typeface="Arial" panose="020B0604020202020204" pitchFamily="34" charset="0"/>
                <a:cs typeface="Arial" panose="020B0604020202020204" pitchFamily="34" charset="0"/>
              </a:rPr>
              <a:t> </a:t>
            </a:r>
            <a:r>
              <a:rPr lang="en-US" sz="4400" i="1" dirty="0" err="1">
                <a:latin typeface="Arial" panose="020B0604020202020204" pitchFamily="34" charset="0"/>
                <a:cs typeface="Arial" panose="020B0604020202020204" pitchFamily="34" charset="0"/>
              </a:rPr>
              <a:t>của</a:t>
            </a:r>
            <a:r>
              <a:rPr lang="en-US" sz="4400" i="1" dirty="0">
                <a:latin typeface="Arial" panose="020B0604020202020204" pitchFamily="34" charset="0"/>
                <a:cs typeface="Arial" panose="020B0604020202020204" pitchFamily="34" charset="0"/>
              </a:rPr>
              <a:t> </a:t>
            </a:r>
            <a:r>
              <a:rPr lang="en-US" sz="4400" i="1" dirty="0" err="1">
                <a:latin typeface="Arial" panose="020B0604020202020204" pitchFamily="34" charset="0"/>
                <a:cs typeface="Arial" panose="020B0604020202020204" pitchFamily="34" charset="0"/>
              </a:rPr>
              <a:t>các</a:t>
            </a:r>
            <a:r>
              <a:rPr lang="en-US" sz="4400" i="1" dirty="0">
                <a:latin typeface="Arial" panose="020B0604020202020204" pitchFamily="34" charset="0"/>
                <a:cs typeface="Arial" panose="020B0604020202020204" pitchFamily="34" charset="0"/>
              </a:rPr>
              <a:t> </a:t>
            </a:r>
            <a:r>
              <a:rPr lang="en-US" sz="4400" i="1" dirty="0" err="1">
                <a:latin typeface="Arial" panose="020B0604020202020204" pitchFamily="34" charset="0"/>
                <a:cs typeface="Arial" panose="020B0604020202020204" pitchFamily="34" charset="0"/>
              </a:rPr>
              <a:t>bạn</a:t>
            </a:r>
            <a:r>
              <a:rPr lang="en-US" sz="4400" i="1" dirty="0">
                <a:latin typeface="Arial" panose="020B0604020202020204" pitchFamily="34" charset="0"/>
                <a:cs typeface="Arial" panose="020B0604020202020204" pitchFamily="34" charset="0"/>
              </a:rPr>
              <a:t> </a:t>
            </a:r>
            <a:r>
              <a:rPr lang="en-US" sz="4400" i="1" dirty="0" err="1">
                <a:latin typeface="Arial" panose="020B0604020202020204" pitchFamily="34" charset="0"/>
                <a:cs typeface="Arial" panose="020B0604020202020204" pitchFamily="34" charset="0"/>
              </a:rPr>
              <a:t>trong</a:t>
            </a:r>
            <a:r>
              <a:rPr lang="en-US" sz="4400" i="1" dirty="0">
                <a:latin typeface="Arial" panose="020B0604020202020204" pitchFamily="34" charset="0"/>
                <a:cs typeface="Arial" panose="020B0604020202020204" pitchFamily="34" charset="0"/>
              </a:rPr>
              <a:t> </a:t>
            </a:r>
            <a:r>
              <a:rPr lang="en-US" sz="4400" i="1" dirty="0" err="1">
                <a:latin typeface="Arial" panose="020B0604020202020204" pitchFamily="34" charset="0"/>
                <a:cs typeface="Arial" panose="020B0604020202020204" pitchFamily="34" charset="0"/>
              </a:rPr>
              <a:t>tranh</a:t>
            </a:r>
            <a:r>
              <a:rPr lang="en-US" sz="4400" i="1" dirty="0">
                <a:latin typeface="Arial" panose="020B0604020202020204" pitchFamily="34" charset="0"/>
                <a:cs typeface="Arial" panose="020B0604020202020204" pitchFamily="34" charset="0"/>
              </a:rPr>
              <a:t> </a:t>
            </a:r>
            <a:r>
              <a:rPr lang="en-US" sz="4400" i="1" dirty="0" err="1">
                <a:latin typeface="Arial" panose="020B0604020202020204" pitchFamily="34" charset="0"/>
                <a:cs typeface="Arial" panose="020B0604020202020204" pitchFamily="34" charset="0"/>
              </a:rPr>
              <a:t>là</a:t>
            </a:r>
            <a:r>
              <a:rPr lang="en-US" sz="4400" i="1" dirty="0">
                <a:latin typeface="Arial" panose="020B0604020202020204" pitchFamily="34" charset="0"/>
                <a:cs typeface="Arial" panose="020B0604020202020204" pitchFamily="34" charset="0"/>
              </a:rPr>
              <a:t> </a:t>
            </a:r>
            <a:r>
              <a:rPr lang="en-US" sz="4400" i="1" dirty="0" err="1">
                <a:latin typeface="Arial" panose="020B0604020202020204" pitchFamily="34" charset="0"/>
                <a:cs typeface="Arial" panose="020B0604020202020204" pitchFamily="34" charset="0"/>
              </a:rPr>
              <a:t>gì</a:t>
            </a:r>
            <a:r>
              <a:rPr lang="en-US" sz="4400" i="1" dirty="0">
                <a:latin typeface="Arial" panose="020B0604020202020204" pitchFamily="34" charset="0"/>
                <a:cs typeface="Arial" panose="020B0604020202020204" pitchFamily="34" charset="0"/>
              </a:rPr>
              <a:t>?</a:t>
            </a:r>
          </a:p>
          <a:p>
            <a:pPr algn="just"/>
            <a:endParaRPr lang="en-US" sz="4400" dirty="0">
              <a:latin typeface="Arial" panose="020B0604020202020204" pitchFamily="34" charset="0"/>
              <a:cs typeface="Arial" panose="020B0604020202020204" pitchFamily="34" charset="0"/>
            </a:endParaRPr>
          </a:p>
          <a:p>
            <a:pPr algn="just"/>
            <a:r>
              <a:rPr lang="en-US" sz="4400" i="1" dirty="0">
                <a:latin typeface="Arial" panose="020B0604020202020204" pitchFamily="34" charset="0"/>
                <a:cs typeface="Arial" panose="020B0604020202020204" pitchFamily="34" charset="0"/>
              </a:rPr>
              <a:t>+ </a:t>
            </a:r>
            <a:r>
              <a:rPr lang="en-US" sz="4400" i="1" dirty="0" err="1">
                <a:latin typeface="Arial" panose="020B0604020202020204" pitchFamily="34" charset="0"/>
                <a:cs typeface="Arial" panose="020B0604020202020204" pitchFamily="34" charset="0"/>
              </a:rPr>
              <a:t>Những</a:t>
            </a:r>
            <a:r>
              <a:rPr lang="en-US" sz="4400" i="1" dirty="0">
                <a:latin typeface="Arial" panose="020B0604020202020204" pitchFamily="34" charset="0"/>
                <a:cs typeface="Arial" panose="020B0604020202020204" pitchFamily="34" charset="0"/>
              </a:rPr>
              <a:t> </a:t>
            </a:r>
            <a:r>
              <a:rPr lang="en-US" sz="4400" i="1" dirty="0" err="1">
                <a:latin typeface="Arial" panose="020B0604020202020204" pitchFamily="34" charset="0"/>
                <a:cs typeface="Arial" panose="020B0604020202020204" pitchFamily="34" charset="0"/>
              </a:rPr>
              <a:t>điểm</a:t>
            </a:r>
            <a:r>
              <a:rPr lang="en-US" sz="4400" i="1" dirty="0">
                <a:latin typeface="Arial" panose="020B0604020202020204" pitchFamily="34" charset="0"/>
                <a:cs typeface="Arial" panose="020B0604020202020204" pitchFamily="34" charset="0"/>
              </a:rPr>
              <a:t> </a:t>
            </a:r>
            <a:r>
              <a:rPr lang="en-US" sz="4400" i="1" dirty="0" err="1">
                <a:latin typeface="Arial" panose="020B0604020202020204" pitchFamily="34" charset="0"/>
                <a:cs typeface="Arial" panose="020B0604020202020204" pitchFamily="34" charset="0"/>
              </a:rPr>
              <a:t>mạnh</a:t>
            </a:r>
            <a:r>
              <a:rPr lang="en-US" sz="4400" i="1" dirty="0">
                <a:latin typeface="Arial" panose="020B0604020202020204" pitchFamily="34" charset="0"/>
                <a:cs typeface="Arial" panose="020B0604020202020204" pitchFamily="34" charset="0"/>
              </a:rPr>
              <a:t> </a:t>
            </a:r>
            <a:r>
              <a:rPr lang="en-US" sz="4400" i="1" dirty="0" err="1">
                <a:latin typeface="Arial" panose="020B0604020202020204" pitchFamily="34" charset="0"/>
                <a:cs typeface="Arial" panose="020B0604020202020204" pitchFamily="34" charset="0"/>
              </a:rPr>
              <a:t>điểm</a:t>
            </a:r>
            <a:r>
              <a:rPr lang="en-US" sz="4400" i="1" dirty="0">
                <a:latin typeface="Arial" panose="020B0604020202020204" pitchFamily="34" charset="0"/>
                <a:cs typeface="Arial" panose="020B0604020202020204" pitchFamily="34" charset="0"/>
              </a:rPr>
              <a:t> </a:t>
            </a:r>
            <a:r>
              <a:rPr lang="en-US" sz="4400" i="1" dirty="0" err="1">
                <a:latin typeface="Arial" panose="020B0604020202020204" pitchFamily="34" charset="0"/>
                <a:cs typeface="Arial" panose="020B0604020202020204" pitchFamily="34" charset="0"/>
              </a:rPr>
              <a:t>yếu</a:t>
            </a:r>
            <a:r>
              <a:rPr lang="en-US" sz="4400" i="1" dirty="0">
                <a:latin typeface="Arial" panose="020B0604020202020204" pitchFamily="34" charset="0"/>
                <a:cs typeface="Arial" panose="020B0604020202020204" pitchFamily="34" charset="0"/>
              </a:rPr>
              <a:t> </a:t>
            </a:r>
            <a:r>
              <a:rPr lang="en-US" sz="4400" i="1" dirty="0" err="1">
                <a:latin typeface="Arial" panose="020B0604020202020204" pitchFamily="34" charset="0"/>
                <a:cs typeface="Arial" panose="020B0604020202020204" pitchFamily="34" charset="0"/>
              </a:rPr>
              <a:t>đó</a:t>
            </a:r>
            <a:r>
              <a:rPr lang="en-US" sz="4400" i="1" dirty="0">
                <a:latin typeface="Arial" panose="020B0604020202020204" pitchFamily="34" charset="0"/>
                <a:cs typeface="Arial" panose="020B0604020202020204" pitchFamily="34" charset="0"/>
              </a:rPr>
              <a:t> </a:t>
            </a:r>
            <a:r>
              <a:rPr lang="en-US" sz="4400" i="1" dirty="0" err="1">
                <a:latin typeface="Arial" panose="020B0604020202020204" pitchFamily="34" charset="0"/>
                <a:cs typeface="Arial" panose="020B0604020202020204" pitchFamily="34" charset="0"/>
              </a:rPr>
              <a:t>được</a:t>
            </a:r>
            <a:r>
              <a:rPr lang="en-US" sz="4400" i="1" dirty="0">
                <a:latin typeface="Arial" panose="020B0604020202020204" pitchFamily="34" charset="0"/>
                <a:cs typeface="Arial" panose="020B0604020202020204" pitchFamily="34" charset="0"/>
              </a:rPr>
              <a:t> </a:t>
            </a:r>
            <a:r>
              <a:rPr lang="en-US" sz="4400" i="1" dirty="0" err="1">
                <a:latin typeface="Arial" panose="020B0604020202020204" pitchFamily="34" charset="0"/>
                <a:cs typeface="Arial" panose="020B0604020202020204" pitchFamily="34" charset="0"/>
              </a:rPr>
              <a:t>thể</a:t>
            </a:r>
            <a:r>
              <a:rPr lang="en-US" sz="4400" i="1" dirty="0">
                <a:latin typeface="Arial" panose="020B0604020202020204" pitchFamily="34" charset="0"/>
                <a:cs typeface="Arial" panose="020B0604020202020204" pitchFamily="34" charset="0"/>
              </a:rPr>
              <a:t> </a:t>
            </a:r>
            <a:r>
              <a:rPr lang="en-US" sz="4400" i="1" dirty="0" err="1">
                <a:latin typeface="Arial" panose="020B0604020202020204" pitchFamily="34" charset="0"/>
                <a:cs typeface="Arial" panose="020B0604020202020204" pitchFamily="34" charset="0"/>
              </a:rPr>
              <a:t>hiện</a:t>
            </a:r>
            <a:r>
              <a:rPr lang="en-US" sz="4400" i="1" dirty="0">
                <a:latin typeface="Arial" panose="020B0604020202020204" pitchFamily="34" charset="0"/>
                <a:cs typeface="Arial" panose="020B0604020202020204" pitchFamily="34" charset="0"/>
              </a:rPr>
              <a:t> </a:t>
            </a:r>
            <a:r>
              <a:rPr lang="en-US" sz="4400" i="1" dirty="0" err="1">
                <a:latin typeface="Arial" panose="020B0604020202020204" pitchFamily="34" charset="0"/>
                <a:cs typeface="Arial" panose="020B0604020202020204" pitchFamily="34" charset="0"/>
              </a:rPr>
              <a:t>trong</a:t>
            </a:r>
            <a:r>
              <a:rPr lang="en-US" sz="4400" i="1" dirty="0">
                <a:latin typeface="Arial" panose="020B0604020202020204" pitchFamily="34" charset="0"/>
                <a:cs typeface="Arial" panose="020B0604020202020204" pitchFamily="34" charset="0"/>
              </a:rPr>
              <a:t> </a:t>
            </a:r>
            <a:r>
              <a:rPr lang="en-US" sz="4400" i="1" dirty="0" err="1">
                <a:latin typeface="Arial" panose="020B0604020202020204" pitchFamily="34" charset="0"/>
                <a:cs typeface="Arial" panose="020B0604020202020204" pitchFamily="34" charset="0"/>
              </a:rPr>
              <a:t>các</a:t>
            </a:r>
            <a:r>
              <a:rPr lang="en-US" sz="4400" i="1" dirty="0">
                <a:latin typeface="Arial" panose="020B0604020202020204" pitchFamily="34" charset="0"/>
                <a:cs typeface="Arial" panose="020B0604020202020204" pitchFamily="34" charset="0"/>
              </a:rPr>
              <a:t> </a:t>
            </a:r>
            <a:r>
              <a:rPr lang="en-US" sz="4400" i="1" dirty="0" err="1">
                <a:latin typeface="Arial" panose="020B0604020202020204" pitchFamily="34" charset="0"/>
                <a:cs typeface="Arial" panose="020B0604020202020204" pitchFamily="34" charset="0"/>
              </a:rPr>
              <a:t>hoạt</a:t>
            </a:r>
            <a:r>
              <a:rPr lang="en-US" sz="4400" i="1" dirty="0">
                <a:latin typeface="Arial" panose="020B0604020202020204" pitchFamily="34" charset="0"/>
                <a:cs typeface="Arial" panose="020B0604020202020204" pitchFamily="34" charset="0"/>
              </a:rPr>
              <a:t> </a:t>
            </a:r>
            <a:r>
              <a:rPr lang="en-US" sz="4400" i="1" dirty="0" err="1">
                <a:latin typeface="Arial" panose="020B0604020202020204" pitchFamily="34" charset="0"/>
                <a:cs typeface="Arial" panose="020B0604020202020204" pitchFamily="34" charset="0"/>
              </a:rPr>
              <a:t>động</a:t>
            </a:r>
            <a:r>
              <a:rPr lang="en-US" sz="4400" i="1" dirty="0">
                <a:latin typeface="Arial" panose="020B0604020202020204" pitchFamily="34" charset="0"/>
                <a:cs typeface="Arial" panose="020B0604020202020204" pitchFamily="34" charset="0"/>
              </a:rPr>
              <a:t> </a:t>
            </a:r>
            <a:r>
              <a:rPr lang="en-US" sz="4400" i="1" dirty="0" err="1">
                <a:latin typeface="Arial" panose="020B0604020202020204" pitchFamily="34" charset="0"/>
                <a:cs typeface="Arial" panose="020B0604020202020204" pitchFamily="34" charset="0"/>
              </a:rPr>
              <a:t>nào</a:t>
            </a:r>
            <a:r>
              <a:rPr lang="en-US" sz="4400" i="1" dirty="0"/>
              <a:t>?</a:t>
            </a:r>
            <a:endParaRPr lang="en-US" sz="4400" dirty="0"/>
          </a:p>
        </p:txBody>
      </p:sp>
      <p:sp>
        <p:nvSpPr>
          <p:cNvPr id="13" name="îŝľïḑê">
            <a:extLst>
              <a:ext uri="{FF2B5EF4-FFF2-40B4-BE49-F238E27FC236}">
                <a16:creationId xmlns:a16="http://schemas.microsoft.com/office/drawing/2014/main" id="{7D0028CA-A70A-454C-B9A6-48753A9DA5C0}"/>
              </a:ext>
            </a:extLst>
          </p:cNvPr>
          <p:cNvSpPr/>
          <p:nvPr/>
        </p:nvSpPr>
        <p:spPr>
          <a:xfrm>
            <a:off x="2814555" y="1586087"/>
            <a:ext cx="459132" cy="426686"/>
          </a:xfrm>
          <a:custGeom>
            <a:avLst/>
            <a:gdLst>
              <a:gd name="T0" fmla="*/ 1160 w 1187"/>
              <a:gd name="T1" fmla="*/ 0 h 1303"/>
              <a:gd name="T2" fmla="*/ 1098 w 1187"/>
              <a:gd name="T3" fmla="*/ 0 h 1303"/>
              <a:gd name="T4" fmla="*/ 1071 w 1187"/>
              <a:gd name="T5" fmla="*/ 27 h 1303"/>
              <a:gd name="T6" fmla="*/ 1071 w 1187"/>
              <a:gd name="T7" fmla="*/ 1187 h 1303"/>
              <a:gd name="T8" fmla="*/ 342 w 1187"/>
              <a:gd name="T9" fmla="*/ 1187 h 1303"/>
              <a:gd name="T10" fmla="*/ 246 w 1187"/>
              <a:gd name="T11" fmla="*/ 1091 h 1303"/>
              <a:gd name="T12" fmla="*/ 342 w 1187"/>
              <a:gd name="T13" fmla="*/ 994 h 1303"/>
              <a:gd name="T14" fmla="*/ 911 w 1187"/>
              <a:gd name="T15" fmla="*/ 994 h 1303"/>
              <a:gd name="T16" fmla="*/ 938 w 1187"/>
              <a:gd name="T17" fmla="*/ 968 h 1303"/>
              <a:gd name="T18" fmla="*/ 938 w 1187"/>
              <a:gd name="T19" fmla="*/ 27 h 1303"/>
              <a:gd name="T20" fmla="*/ 911 w 1187"/>
              <a:gd name="T21" fmla="*/ 0 h 1303"/>
              <a:gd name="T22" fmla="*/ 306 w 1187"/>
              <a:gd name="T23" fmla="*/ 0 h 1303"/>
              <a:gd name="T24" fmla="*/ 0 w 1187"/>
              <a:gd name="T25" fmla="*/ 306 h 1303"/>
              <a:gd name="T26" fmla="*/ 0 w 1187"/>
              <a:gd name="T27" fmla="*/ 996 h 1303"/>
              <a:gd name="T28" fmla="*/ 307 w 1187"/>
              <a:gd name="T29" fmla="*/ 1303 h 1303"/>
              <a:gd name="T30" fmla="*/ 1160 w 1187"/>
              <a:gd name="T31" fmla="*/ 1303 h 1303"/>
              <a:gd name="T32" fmla="*/ 1187 w 1187"/>
              <a:gd name="T33" fmla="*/ 1276 h 1303"/>
              <a:gd name="T34" fmla="*/ 1187 w 1187"/>
              <a:gd name="T35" fmla="*/ 27 h 1303"/>
              <a:gd name="T36" fmla="*/ 1160 w 1187"/>
              <a:gd name="T37" fmla="*/ 0 h 1303"/>
              <a:gd name="T38" fmla="*/ 331 w 1187"/>
              <a:gd name="T39" fmla="*/ 134 h 1303"/>
              <a:gd name="T40" fmla="*/ 378 w 1187"/>
              <a:gd name="T41" fmla="*/ 87 h 1303"/>
              <a:gd name="T42" fmla="*/ 425 w 1187"/>
              <a:gd name="T43" fmla="*/ 134 h 1303"/>
              <a:gd name="T44" fmla="*/ 425 w 1187"/>
              <a:gd name="T45" fmla="*/ 860 h 1303"/>
              <a:gd name="T46" fmla="*/ 378 w 1187"/>
              <a:gd name="T47" fmla="*/ 907 h 1303"/>
              <a:gd name="T48" fmla="*/ 331 w 1187"/>
              <a:gd name="T49" fmla="*/ 860 h 1303"/>
              <a:gd name="T50" fmla="*/ 331 w 1187"/>
              <a:gd name="T51" fmla="*/ 134 h 1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7" h="1303">
                <a:moveTo>
                  <a:pt x="1160" y="0"/>
                </a:moveTo>
                <a:lnTo>
                  <a:pt x="1098" y="0"/>
                </a:lnTo>
                <a:cubicBezTo>
                  <a:pt x="1083" y="0"/>
                  <a:pt x="1071" y="12"/>
                  <a:pt x="1071" y="27"/>
                </a:cubicBezTo>
                <a:lnTo>
                  <a:pt x="1071" y="1187"/>
                </a:lnTo>
                <a:lnTo>
                  <a:pt x="342" y="1187"/>
                </a:lnTo>
                <a:cubicBezTo>
                  <a:pt x="289" y="1187"/>
                  <a:pt x="246" y="1144"/>
                  <a:pt x="246" y="1091"/>
                </a:cubicBezTo>
                <a:cubicBezTo>
                  <a:pt x="246" y="1037"/>
                  <a:pt x="289" y="994"/>
                  <a:pt x="342" y="994"/>
                </a:cubicBezTo>
                <a:lnTo>
                  <a:pt x="911" y="994"/>
                </a:lnTo>
                <a:cubicBezTo>
                  <a:pt x="926" y="994"/>
                  <a:pt x="938" y="982"/>
                  <a:pt x="938" y="968"/>
                </a:cubicBezTo>
                <a:lnTo>
                  <a:pt x="938" y="27"/>
                </a:lnTo>
                <a:cubicBezTo>
                  <a:pt x="938" y="12"/>
                  <a:pt x="926" y="0"/>
                  <a:pt x="911" y="0"/>
                </a:cubicBezTo>
                <a:lnTo>
                  <a:pt x="306" y="0"/>
                </a:lnTo>
                <a:cubicBezTo>
                  <a:pt x="138" y="0"/>
                  <a:pt x="0" y="137"/>
                  <a:pt x="0" y="306"/>
                </a:cubicBezTo>
                <a:lnTo>
                  <a:pt x="0" y="996"/>
                </a:lnTo>
                <a:cubicBezTo>
                  <a:pt x="0" y="1165"/>
                  <a:pt x="138" y="1303"/>
                  <a:pt x="307" y="1303"/>
                </a:cubicBezTo>
                <a:lnTo>
                  <a:pt x="1160" y="1303"/>
                </a:lnTo>
                <a:cubicBezTo>
                  <a:pt x="1175" y="1303"/>
                  <a:pt x="1187" y="1291"/>
                  <a:pt x="1187" y="1276"/>
                </a:cubicBezTo>
                <a:lnTo>
                  <a:pt x="1187" y="27"/>
                </a:lnTo>
                <a:cubicBezTo>
                  <a:pt x="1187" y="12"/>
                  <a:pt x="1175" y="0"/>
                  <a:pt x="1160" y="0"/>
                </a:cubicBezTo>
                <a:close/>
                <a:moveTo>
                  <a:pt x="331" y="134"/>
                </a:moveTo>
                <a:cubicBezTo>
                  <a:pt x="331" y="108"/>
                  <a:pt x="352" y="87"/>
                  <a:pt x="378" y="87"/>
                </a:cubicBezTo>
                <a:cubicBezTo>
                  <a:pt x="404" y="87"/>
                  <a:pt x="425" y="108"/>
                  <a:pt x="425" y="134"/>
                </a:cubicBezTo>
                <a:lnTo>
                  <a:pt x="425" y="860"/>
                </a:lnTo>
                <a:cubicBezTo>
                  <a:pt x="425" y="886"/>
                  <a:pt x="404" y="907"/>
                  <a:pt x="378" y="907"/>
                </a:cubicBezTo>
                <a:cubicBezTo>
                  <a:pt x="352" y="907"/>
                  <a:pt x="331" y="886"/>
                  <a:pt x="331" y="860"/>
                </a:cubicBezTo>
                <a:lnTo>
                  <a:pt x="331" y="134"/>
                </a:lnTo>
                <a:close/>
              </a:path>
            </a:pathLst>
          </a:custGeom>
          <a:solidFill>
            <a:schemeClr val="bg1"/>
          </a:solidFill>
        </p:spPr>
        <p:txBody>
          <a:bodyPr rot="0" spcFirstLastPara="0" vert="horz" wrap="square" lIns="91440" tIns="45720" rIns="91440" bIns="45720" numCol="1" spcCol="0" rtlCol="0" fromWordArt="0" anchor="ctr" anchorCtr="0" forceAA="0" compatLnSpc="1">
            <a:prstTxWarp prst="textNoShape">
              <a:avLst/>
            </a:prstTxWarp>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buSzPct val="25000"/>
            </a:pPr>
            <a:endParaRPr lang="zh-CN" altLang="en-US" sz="2000" b="1" i="1" dirty="0">
              <a:latin typeface="仓耳玄三M W05" panose="02020400000000000000" pitchFamily="18" charset="-122"/>
              <a:ea typeface="仓耳玄三M W05" panose="02020400000000000000" pitchFamily="18" charset="-122"/>
            </a:endParaRPr>
          </a:p>
        </p:txBody>
      </p:sp>
      <p:sp>
        <p:nvSpPr>
          <p:cNvPr id="14" name="íṩḻíďe">
            <a:extLst>
              <a:ext uri="{FF2B5EF4-FFF2-40B4-BE49-F238E27FC236}">
                <a16:creationId xmlns:a16="http://schemas.microsoft.com/office/drawing/2014/main" id="{2F84EFE9-D55C-46CE-90C5-40E082A746FF}"/>
              </a:ext>
            </a:extLst>
          </p:cNvPr>
          <p:cNvSpPr/>
          <p:nvPr/>
        </p:nvSpPr>
        <p:spPr>
          <a:xfrm>
            <a:off x="9073525" y="3948731"/>
            <a:ext cx="771383" cy="771523"/>
          </a:xfrm>
          <a:custGeom>
            <a:avLst/>
            <a:gdLst>
              <a:gd name="connsiteX0" fmla="*/ 56750 w 607390"/>
              <a:gd name="connsiteY0" fmla="*/ 456490 h 607501"/>
              <a:gd name="connsiteX1" fmla="*/ 56750 w 607390"/>
              <a:gd name="connsiteY1" fmla="*/ 523646 h 607501"/>
              <a:gd name="connsiteX2" fmla="*/ 113641 w 607390"/>
              <a:gd name="connsiteY2" fmla="*/ 531360 h 607501"/>
              <a:gd name="connsiteX3" fmla="*/ 102008 w 607390"/>
              <a:gd name="connsiteY3" fmla="*/ 519744 h 607501"/>
              <a:gd name="connsiteX4" fmla="*/ 56750 w 607390"/>
              <a:gd name="connsiteY4" fmla="*/ 456490 h 607501"/>
              <a:gd name="connsiteX5" fmla="*/ 534959 w 607390"/>
              <a:gd name="connsiteY5" fmla="*/ 262916 h 607501"/>
              <a:gd name="connsiteX6" fmla="*/ 412180 w 607390"/>
              <a:gd name="connsiteY6" fmla="*/ 404943 h 607501"/>
              <a:gd name="connsiteX7" fmla="*/ 405728 w 607390"/>
              <a:gd name="connsiteY7" fmla="*/ 411386 h 607501"/>
              <a:gd name="connsiteX8" fmla="*/ 408364 w 607390"/>
              <a:gd name="connsiteY8" fmla="*/ 429446 h 607501"/>
              <a:gd name="connsiteX9" fmla="*/ 356653 w 607390"/>
              <a:gd name="connsiteY9" fmla="*/ 479722 h 607501"/>
              <a:gd name="connsiteX10" fmla="*/ 332115 w 607390"/>
              <a:gd name="connsiteY10" fmla="*/ 473279 h 607501"/>
              <a:gd name="connsiteX11" fmla="*/ 227422 w 607390"/>
              <a:gd name="connsiteY11" fmla="*/ 541706 h 607501"/>
              <a:gd name="connsiteX12" fmla="*/ 303670 w 607390"/>
              <a:gd name="connsiteY12" fmla="*/ 555954 h 607501"/>
              <a:gd name="connsiteX13" fmla="*/ 308850 w 607390"/>
              <a:gd name="connsiteY13" fmla="*/ 555954 h 607501"/>
              <a:gd name="connsiteX14" fmla="*/ 544047 w 607390"/>
              <a:gd name="connsiteY14" fmla="*/ 327440 h 607501"/>
              <a:gd name="connsiteX15" fmla="*/ 534959 w 607390"/>
              <a:gd name="connsiteY15" fmla="*/ 262916 h 607501"/>
              <a:gd name="connsiteX16" fmla="*/ 285541 w 607390"/>
              <a:gd name="connsiteY16" fmla="*/ 154471 h 607501"/>
              <a:gd name="connsiteX17" fmla="*/ 337195 w 607390"/>
              <a:gd name="connsiteY17" fmla="*/ 206090 h 607501"/>
              <a:gd name="connsiteX18" fmla="*/ 285541 w 607390"/>
              <a:gd name="connsiteY18" fmla="*/ 257709 h 607501"/>
              <a:gd name="connsiteX19" fmla="*/ 233887 w 607390"/>
              <a:gd name="connsiteY19" fmla="*/ 206090 h 607501"/>
              <a:gd name="connsiteX20" fmla="*/ 285541 w 607390"/>
              <a:gd name="connsiteY20" fmla="*/ 154471 h 607501"/>
              <a:gd name="connsiteX21" fmla="*/ 308850 w 607390"/>
              <a:gd name="connsiteY21" fmla="*/ 88672 h 607501"/>
              <a:gd name="connsiteX22" fmla="*/ 73563 w 607390"/>
              <a:gd name="connsiteY22" fmla="*/ 318456 h 607501"/>
              <a:gd name="connsiteX23" fmla="*/ 138178 w 607390"/>
              <a:gd name="connsiteY23" fmla="*/ 484895 h 607501"/>
              <a:gd name="connsiteX24" fmla="*/ 171804 w 607390"/>
              <a:gd name="connsiteY24" fmla="*/ 513301 h 607501"/>
              <a:gd name="connsiteX25" fmla="*/ 306215 w 607390"/>
              <a:gd name="connsiteY25" fmla="*/ 429446 h 607501"/>
              <a:gd name="connsiteX26" fmla="*/ 306215 w 607390"/>
              <a:gd name="connsiteY26" fmla="*/ 426814 h 607501"/>
              <a:gd name="connsiteX27" fmla="*/ 357925 w 607390"/>
              <a:gd name="connsiteY27" fmla="*/ 376537 h 607501"/>
              <a:gd name="connsiteX28" fmla="*/ 367013 w 607390"/>
              <a:gd name="connsiteY28" fmla="*/ 377808 h 607501"/>
              <a:gd name="connsiteX29" fmla="*/ 376010 w 607390"/>
              <a:gd name="connsiteY29" fmla="*/ 368733 h 607501"/>
              <a:gd name="connsiteX30" fmla="*/ 511694 w 607390"/>
              <a:gd name="connsiteY30" fmla="*/ 203564 h 607501"/>
              <a:gd name="connsiteX31" fmla="*/ 479431 w 607390"/>
              <a:gd name="connsiteY31" fmla="*/ 161001 h 607501"/>
              <a:gd name="connsiteX32" fmla="*/ 313940 w 607390"/>
              <a:gd name="connsiteY32" fmla="*/ 88672 h 607501"/>
              <a:gd name="connsiteX33" fmla="*/ 308850 w 607390"/>
              <a:gd name="connsiteY33" fmla="*/ 88672 h 607501"/>
              <a:gd name="connsiteX34" fmla="*/ 508195 w 607390"/>
              <a:gd name="connsiteY34" fmla="*/ 50783 h 607501"/>
              <a:gd name="connsiteX35" fmla="*/ 438081 w 607390"/>
              <a:gd name="connsiteY35" fmla="*/ 69341 h 607501"/>
              <a:gd name="connsiteX36" fmla="*/ 515602 w 607390"/>
              <a:gd name="connsiteY36" fmla="*/ 126152 h 607501"/>
              <a:gd name="connsiteX37" fmla="*/ 537594 w 607390"/>
              <a:gd name="connsiteY37" fmla="*/ 153196 h 607501"/>
              <a:gd name="connsiteX38" fmla="*/ 554407 w 607390"/>
              <a:gd name="connsiteY38" fmla="*/ 89942 h 607501"/>
              <a:gd name="connsiteX39" fmla="*/ 545319 w 607390"/>
              <a:gd name="connsiteY39" fmla="*/ 60266 h 607501"/>
              <a:gd name="connsiteX40" fmla="*/ 508195 w 607390"/>
              <a:gd name="connsiteY40" fmla="*/ 50783 h 607501"/>
              <a:gd name="connsiteX41" fmla="*/ 500572 w 607390"/>
              <a:gd name="connsiteY41" fmla="*/ 756 h 607501"/>
              <a:gd name="connsiteX42" fmla="*/ 584125 w 607390"/>
              <a:gd name="connsiteY42" fmla="*/ 25418 h 607501"/>
              <a:gd name="connsiteX43" fmla="*/ 607390 w 607390"/>
              <a:gd name="connsiteY43" fmla="*/ 91303 h 607501"/>
              <a:gd name="connsiteX44" fmla="*/ 569857 w 607390"/>
              <a:gd name="connsiteY44" fmla="*/ 207466 h 607501"/>
              <a:gd name="connsiteX45" fmla="*/ 594485 w 607390"/>
              <a:gd name="connsiteY45" fmla="*/ 328711 h 607501"/>
              <a:gd name="connsiteX46" fmla="*/ 308850 w 607390"/>
              <a:gd name="connsiteY46" fmla="*/ 607501 h 607501"/>
              <a:gd name="connsiteX47" fmla="*/ 302307 w 607390"/>
              <a:gd name="connsiteY47" fmla="*/ 607501 h 607501"/>
              <a:gd name="connsiteX48" fmla="*/ 165351 w 607390"/>
              <a:gd name="connsiteY48" fmla="*/ 568841 h 607501"/>
              <a:gd name="connsiteX49" fmla="*/ 90376 w 607390"/>
              <a:gd name="connsiteY49" fmla="*/ 584269 h 607501"/>
              <a:gd name="connsiteX50" fmla="*/ 21852 w 607390"/>
              <a:gd name="connsiteY50" fmla="*/ 558495 h 607501"/>
              <a:gd name="connsiteX51" fmla="*/ 30940 w 607390"/>
              <a:gd name="connsiteY51" fmla="*/ 388154 h 607501"/>
              <a:gd name="connsiteX52" fmla="*/ 23125 w 607390"/>
              <a:gd name="connsiteY52" fmla="*/ 317095 h 607501"/>
              <a:gd name="connsiteX53" fmla="*/ 308850 w 607390"/>
              <a:gd name="connsiteY53" fmla="*/ 38304 h 607501"/>
              <a:gd name="connsiteX54" fmla="*/ 315303 w 607390"/>
              <a:gd name="connsiteY54" fmla="*/ 38304 h 607501"/>
              <a:gd name="connsiteX55" fmla="*/ 373466 w 607390"/>
              <a:gd name="connsiteY55" fmla="*/ 44838 h 607501"/>
              <a:gd name="connsiteX56" fmla="*/ 500572 w 607390"/>
              <a:gd name="connsiteY56" fmla="*/ 756 h 60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607390" h="607501">
                <a:moveTo>
                  <a:pt x="56750" y="456490"/>
                </a:moveTo>
                <a:cubicBezTo>
                  <a:pt x="46390" y="487527"/>
                  <a:pt x="46390" y="512030"/>
                  <a:pt x="56750" y="523646"/>
                </a:cubicBezTo>
                <a:cubicBezTo>
                  <a:pt x="67110" y="533992"/>
                  <a:pt x="86468" y="536533"/>
                  <a:pt x="113641" y="531360"/>
                </a:cubicBezTo>
                <a:lnTo>
                  <a:pt x="102008" y="519744"/>
                </a:lnTo>
                <a:cubicBezTo>
                  <a:pt x="83923" y="500414"/>
                  <a:pt x="68383" y="479722"/>
                  <a:pt x="56750" y="456490"/>
                </a:cubicBezTo>
                <a:close/>
                <a:moveTo>
                  <a:pt x="534959" y="262916"/>
                </a:moveTo>
                <a:cubicBezTo>
                  <a:pt x="502697" y="309381"/>
                  <a:pt x="461346" y="358478"/>
                  <a:pt x="412180" y="404943"/>
                </a:cubicBezTo>
                <a:lnTo>
                  <a:pt x="405728" y="411386"/>
                </a:lnTo>
                <a:cubicBezTo>
                  <a:pt x="407000" y="416559"/>
                  <a:pt x="408364" y="423002"/>
                  <a:pt x="408364" y="429446"/>
                </a:cubicBezTo>
                <a:cubicBezTo>
                  <a:pt x="407000" y="456490"/>
                  <a:pt x="383735" y="479722"/>
                  <a:pt x="356653" y="479722"/>
                </a:cubicBezTo>
                <a:cubicBezTo>
                  <a:pt x="347565" y="479722"/>
                  <a:pt x="339840" y="477181"/>
                  <a:pt x="332115" y="473279"/>
                </a:cubicBezTo>
                <a:cubicBezTo>
                  <a:pt x="297218" y="500414"/>
                  <a:pt x="262320" y="523646"/>
                  <a:pt x="227422" y="541706"/>
                </a:cubicBezTo>
                <a:cubicBezTo>
                  <a:pt x="251960" y="550781"/>
                  <a:pt x="277769" y="555954"/>
                  <a:pt x="303670" y="555954"/>
                </a:cubicBezTo>
                <a:lnTo>
                  <a:pt x="308850" y="555954"/>
                </a:lnTo>
                <a:cubicBezTo>
                  <a:pt x="435446" y="555954"/>
                  <a:pt x="541502" y="453949"/>
                  <a:pt x="544047" y="327440"/>
                </a:cubicBezTo>
                <a:cubicBezTo>
                  <a:pt x="544047" y="305569"/>
                  <a:pt x="541502" y="283607"/>
                  <a:pt x="534959" y="262916"/>
                </a:cubicBezTo>
                <a:close/>
                <a:moveTo>
                  <a:pt x="285541" y="154471"/>
                </a:moveTo>
                <a:cubicBezTo>
                  <a:pt x="314069" y="154471"/>
                  <a:pt x="337195" y="177582"/>
                  <a:pt x="337195" y="206090"/>
                </a:cubicBezTo>
                <a:cubicBezTo>
                  <a:pt x="337195" y="234598"/>
                  <a:pt x="314069" y="257709"/>
                  <a:pt x="285541" y="257709"/>
                </a:cubicBezTo>
                <a:cubicBezTo>
                  <a:pt x="257013" y="257709"/>
                  <a:pt x="233887" y="234598"/>
                  <a:pt x="233887" y="206090"/>
                </a:cubicBezTo>
                <a:cubicBezTo>
                  <a:pt x="233887" y="177582"/>
                  <a:pt x="257013" y="154471"/>
                  <a:pt x="285541" y="154471"/>
                </a:cubicBezTo>
                <a:close/>
                <a:moveTo>
                  <a:pt x="308850" y="88672"/>
                </a:moveTo>
                <a:cubicBezTo>
                  <a:pt x="182164" y="88672"/>
                  <a:pt x="76198" y="190677"/>
                  <a:pt x="73563" y="318456"/>
                </a:cubicBezTo>
                <a:cubicBezTo>
                  <a:pt x="72291" y="380349"/>
                  <a:pt x="95556" y="439791"/>
                  <a:pt x="138178" y="484895"/>
                </a:cubicBezTo>
                <a:cubicBezTo>
                  <a:pt x="148539" y="495241"/>
                  <a:pt x="160171" y="504316"/>
                  <a:pt x="171804" y="513301"/>
                </a:cubicBezTo>
                <a:cubicBezTo>
                  <a:pt x="210609" y="495241"/>
                  <a:pt x="257140" y="468106"/>
                  <a:pt x="306215" y="429446"/>
                </a:cubicBezTo>
                <a:lnTo>
                  <a:pt x="306215" y="426814"/>
                </a:lnTo>
                <a:cubicBezTo>
                  <a:pt x="307487" y="398409"/>
                  <a:pt x="330752" y="376537"/>
                  <a:pt x="357925" y="376537"/>
                </a:cubicBezTo>
                <a:cubicBezTo>
                  <a:pt x="361833" y="376537"/>
                  <a:pt x="364378" y="377808"/>
                  <a:pt x="367013" y="377808"/>
                </a:cubicBezTo>
                <a:cubicBezTo>
                  <a:pt x="369558" y="375176"/>
                  <a:pt x="372103" y="371364"/>
                  <a:pt x="376010" y="368733"/>
                </a:cubicBezTo>
                <a:cubicBezTo>
                  <a:pt x="432901" y="314554"/>
                  <a:pt x="479431" y="256472"/>
                  <a:pt x="511694" y="203564"/>
                </a:cubicBezTo>
                <a:cubicBezTo>
                  <a:pt x="502697" y="189316"/>
                  <a:pt x="492336" y="173888"/>
                  <a:pt x="479431" y="161001"/>
                </a:cubicBezTo>
                <a:cubicBezTo>
                  <a:pt x="435446" y="115807"/>
                  <a:pt x="377283" y="89942"/>
                  <a:pt x="313940" y="88672"/>
                </a:cubicBezTo>
                <a:cubicBezTo>
                  <a:pt x="312667" y="89942"/>
                  <a:pt x="311395" y="88672"/>
                  <a:pt x="308850" y="88672"/>
                </a:cubicBezTo>
                <a:close/>
                <a:moveTo>
                  <a:pt x="508195" y="50783"/>
                </a:moveTo>
                <a:cubicBezTo>
                  <a:pt x="490110" y="51917"/>
                  <a:pt x="466527" y="57725"/>
                  <a:pt x="438081" y="69341"/>
                </a:cubicBezTo>
                <a:cubicBezTo>
                  <a:pt x="466527" y="83499"/>
                  <a:pt x="492336" y="102920"/>
                  <a:pt x="515602" y="126152"/>
                </a:cubicBezTo>
                <a:cubicBezTo>
                  <a:pt x="523326" y="135137"/>
                  <a:pt x="531142" y="144212"/>
                  <a:pt x="537594" y="153196"/>
                </a:cubicBezTo>
                <a:cubicBezTo>
                  <a:pt x="547955" y="128693"/>
                  <a:pt x="554407" y="108002"/>
                  <a:pt x="554407" y="89942"/>
                </a:cubicBezTo>
                <a:cubicBezTo>
                  <a:pt x="554407" y="77055"/>
                  <a:pt x="551772" y="66710"/>
                  <a:pt x="545319" y="60266"/>
                </a:cubicBezTo>
                <a:cubicBezTo>
                  <a:pt x="538866" y="53188"/>
                  <a:pt x="526280" y="49648"/>
                  <a:pt x="508195" y="50783"/>
                </a:cubicBezTo>
                <a:close/>
                <a:moveTo>
                  <a:pt x="500572" y="756"/>
                </a:moveTo>
                <a:cubicBezTo>
                  <a:pt x="536594" y="-2647"/>
                  <a:pt x="565358" y="5407"/>
                  <a:pt x="584125" y="25418"/>
                </a:cubicBezTo>
                <a:cubicBezTo>
                  <a:pt x="599665" y="42207"/>
                  <a:pt x="607390" y="64169"/>
                  <a:pt x="607390" y="91303"/>
                </a:cubicBezTo>
                <a:cubicBezTo>
                  <a:pt x="607390" y="124791"/>
                  <a:pt x="593122" y="164813"/>
                  <a:pt x="569857" y="207466"/>
                </a:cubicBezTo>
                <a:cubicBezTo>
                  <a:pt x="586669" y="244856"/>
                  <a:pt x="595757" y="286148"/>
                  <a:pt x="594485" y="328711"/>
                </a:cubicBezTo>
                <a:cubicBezTo>
                  <a:pt x="591850" y="482354"/>
                  <a:pt x="463891" y="607501"/>
                  <a:pt x="308850" y="607501"/>
                </a:cubicBezTo>
                <a:lnTo>
                  <a:pt x="302307" y="607501"/>
                </a:lnTo>
                <a:cubicBezTo>
                  <a:pt x="253232" y="606231"/>
                  <a:pt x="206702" y="592073"/>
                  <a:pt x="165351" y="568841"/>
                </a:cubicBezTo>
                <a:cubicBezTo>
                  <a:pt x="138178" y="579187"/>
                  <a:pt x="113641" y="584269"/>
                  <a:pt x="90376" y="584269"/>
                </a:cubicBezTo>
                <a:cubicBezTo>
                  <a:pt x="63203" y="584269"/>
                  <a:pt x="39937" y="576555"/>
                  <a:pt x="21852" y="558495"/>
                </a:cubicBezTo>
                <a:cubicBezTo>
                  <a:pt x="-10410" y="524917"/>
                  <a:pt x="-6593" y="465565"/>
                  <a:pt x="30940" y="388154"/>
                </a:cubicBezTo>
                <a:cubicBezTo>
                  <a:pt x="24488" y="364921"/>
                  <a:pt x="21852" y="341689"/>
                  <a:pt x="23125" y="317095"/>
                </a:cubicBezTo>
                <a:cubicBezTo>
                  <a:pt x="27032" y="163542"/>
                  <a:pt x="154991" y="38304"/>
                  <a:pt x="308850" y="38304"/>
                </a:cubicBezTo>
                <a:lnTo>
                  <a:pt x="315303" y="38304"/>
                </a:lnTo>
                <a:cubicBezTo>
                  <a:pt x="335932" y="38304"/>
                  <a:pt x="355381" y="40936"/>
                  <a:pt x="373466" y="44838"/>
                </a:cubicBezTo>
                <a:cubicBezTo>
                  <a:pt x="421269" y="19020"/>
                  <a:pt x="464550" y="4159"/>
                  <a:pt x="500572" y="756"/>
                </a:cubicBezTo>
                <a:close/>
              </a:path>
            </a:pathLst>
          </a:custGeom>
          <a:solidFill>
            <a:schemeClr val="bg1"/>
          </a:solidFill>
        </p:spPr>
        <p:txBody>
          <a:bodyPr rot="0" spcFirstLastPara="0" vert="horz" wrap="square" lIns="91440" tIns="45720" rIns="91440" bIns="45720" numCol="1" spcCol="0" rtlCol="0" fromWordArt="0" anchor="ctr" anchorCtr="0" forceAA="0" compatLnSpc="1">
            <a:prstTxWarp prst="textNoShape">
              <a:avLst/>
            </a:prstTxWarp>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buSzPct val="25000"/>
            </a:pPr>
            <a:endParaRPr lang="zh-CN" altLang="en-US" sz="2000" b="1" i="1" dirty="0">
              <a:latin typeface="仓耳玄三M W05" panose="02020400000000000000" pitchFamily="18" charset="-122"/>
              <a:ea typeface="仓耳玄三M W05" panose="02020400000000000000" pitchFamily="18" charset="-122"/>
            </a:endParaRPr>
          </a:p>
        </p:txBody>
      </p:sp>
      <p:sp>
        <p:nvSpPr>
          <p:cNvPr id="19" name="椭圆 36">
            <a:extLst>
              <a:ext uri="{FF2B5EF4-FFF2-40B4-BE49-F238E27FC236}">
                <a16:creationId xmlns:a16="http://schemas.microsoft.com/office/drawing/2014/main" id="{43279F03-5C21-4D1B-894B-552174FBB9C6}"/>
              </a:ext>
            </a:extLst>
          </p:cNvPr>
          <p:cNvSpPr/>
          <p:nvPr/>
        </p:nvSpPr>
        <p:spPr>
          <a:xfrm>
            <a:off x="714844" y="677262"/>
            <a:ext cx="215195" cy="215195"/>
          </a:xfrm>
          <a:prstGeom prst="ellipse">
            <a:avLst/>
          </a:prstGeom>
          <a:solidFill>
            <a:srgbClr val="E7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仓耳玄三M W05" panose="02020400000000000000" pitchFamily="18" charset="-122"/>
              <a:ea typeface="仓耳玄三M W05" panose="02020400000000000000" pitchFamily="18" charset="-122"/>
            </a:endParaRPr>
          </a:p>
        </p:txBody>
      </p:sp>
      <p:sp>
        <p:nvSpPr>
          <p:cNvPr id="21" name="椭圆 38">
            <a:extLst>
              <a:ext uri="{FF2B5EF4-FFF2-40B4-BE49-F238E27FC236}">
                <a16:creationId xmlns:a16="http://schemas.microsoft.com/office/drawing/2014/main" id="{266CEC22-CB1E-4006-A5CE-8F816D378DB1}"/>
              </a:ext>
            </a:extLst>
          </p:cNvPr>
          <p:cNvSpPr/>
          <p:nvPr/>
        </p:nvSpPr>
        <p:spPr>
          <a:xfrm>
            <a:off x="3690823" y="677261"/>
            <a:ext cx="215195" cy="215195"/>
          </a:xfrm>
          <a:prstGeom prst="ellipse">
            <a:avLst/>
          </a:prstGeom>
          <a:solidFill>
            <a:srgbClr val="E7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仓耳玄三M W05" panose="02020400000000000000" pitchFamily="18" charset="-122"/>
              <a:ea typeface="仓耳玄三M W05" panose="02020400000000000000" pitchFamily="18" charset="-122"/>
            </a:endParaRPr>
          </a:p>
        </p:txBody>
      </p:sp>
    </p:spTree>
    <p:extLst>
      <p:ext uri="{BB962C8B-B14F-4D97-AF65-F5344CB8AC3E}">
        <p14:creationId xmlns:p14="http://schemas.microsoft.com/office/powerpoint/2010/main" val="17157093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27FB127D-32B4-453C-9610-85F950D5B6F9}"/>
              </a:ext>
            </a:extLst>
          </p:cNvPr>
          <p:cNvSpPr/>
          <p:nvPr/>
        </p:nvSpPr>
        <p:spPr>
          <a:xfrm>
            <a:off x="351692" y="365759"/>
            <a:ext cx="11338560" cy="634373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字魂80号-萌趣小鱼体" panose="020F0502020204030204"/>
              <a:cs typeface="+mn-cs"/>
            </a:endParaRPr>
          </a:p>
        </p:txBody>
      </p:sp>
      <p:pic>
        <p:nvPicPr>
          <p:cNvPr id="20" name="Picture 19">
            <a:extLst>
              <a:ext uri="{FF2B5EF4-FFF2-40B4-BE49-F238E27FC236}">
                <a16:creationId xmlns:a16="http://schemas.microsoft.com/office/drawing/2014/main" id="{C2A7E0E0-143E-4A3C-862E-AC9B70DA03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7201" y="3537625"/>
            <a:ext cx="9027542" cy="2990902"/>
          </a:xfrm>
          <a:prstGeom prst="rect">
            <a:avLst/>
          </a:prstGeom>
        </p:spPr>
      </p:pic>
      <p:sp>
        <p:nvSpPr>
          <p:cNvPr id="11" name="TextBox 10">
            <a:extLst>
              <a:ext uri="{FF2B5EF4-FFF2-40B4-BE49-F238E27FC236}">
                <a16:creationId xmlns:a16="http://schemas.microsoft.com/office/drawing/2014/main" id="{CCCF5192-D1D4-4801-A685-364433E08AE8}"/>
              </a:ext>
            </a:extLst>
          </p:cNvPr>
          <p:cNvSpPr txBox="1"/>
          <p:nvPr/>
        </p:nvSpPr>
        <p:spPr>
          <a:xfrm>
            <a:off x="1582229" y="784723"/>
            <a:ext cx="9027541" cy="2308324"/>
          </a:xfrm>
          <a:prstGeom prst="rect">
            <a:avLst/>
          </a:prstGeom>
          <a:noFill/>
        </p:spPr>
        <p:txBody>
          <a:bodyPr wrap="square">
            <a:spAutoFit/>
          </a:bodyPr>
          <a:lstStyle/>
          <a:p>
            <a:pPr algn="just"/>
            <a:r>
              <a:rPr lang="en-US" sz="3600" b="1" i="0">
                <a:solidFill>
                  <a:srgbClr val="00B050"/>
                </a:solidFill>
                <a:effectLst/>
                <a:latin typeface="Arial" panose="020B0604020202020204" pitchFamily="34" charset="0"/>
                <a:cs typeface="Arial" panose="020B0604020202020204" pitchFamily="34" charset="0"/>
              </a:rPr>
              <a:t>Điểm mạnh:</a:t>
            </a:r>
            <a:r>
              <a:rPr lang="en-US" sz="3600" b="1" i="0">
                <a:solidFill>
                  <a:srgbClr val="333333"/>
                </a:solidFill>
                <a:effectLst/>
                <a:latin typeface="Arial" panose="020B0604020202020204" pitchFamily="34" charset="0"/>
                <a:cs typeface="Arial" panose="020B0604020202020204" pitchFamily="34" charset="0"/>
              </a:rPr>
              <a:t> dễ nói chuyện, dễ làm thân.</a:t>
            </a:r>
          </a:p>
          <a:p>
            <a:pPr algn="just"/>
            <a:endParaRPr lang="en-US" sz="3600" b="1" i="0">
              <a:solidFill>
                <a:srgbClr val="333333"/>
              </a:solidFill>
              <a:effectLst/>
              <a:latin typeface="Arial" panose="020B0604020202020204" pitchFamily="34" charset="0"/>
              <a:cs typeface="Arial" panose="020B0604020202020204" pitchFamily="34" charset="0"/>
            </a:endParaRPr>
          </a:p>
          <a:p>
            <a:pPr algn="just"/>
            <a:r>
              <a:rPr lang="en-US" sz="3600" b="1" i="0">
                <a:solidFill>
                  <a:srgbClr val="FF0000"/>
                </a:solidFill>
                <a:effectLst/>
                <a:latin typeface="Arial" panose="020B0604020202020204" pitchFamily="34" charset="0"/>
                <a:cs typeface="Arial" panose="020B0604020202020204" pitchFamily="34" charset="0"/>
              </a:rPr>
              <a:t>Điểm yếu:</a:t>
            </a:r>
            <a:r>
              <a:rPr lang="en-US" sz="3600" b="1" i="0">
                <a:solidFill>
                  <a:srgbClr val="333333"/>
                </a:solidFill>
                <a:effectLst/>
                <a:latin typeface="Arial" panose="020B0604020202020204" pitchFamily="34" charset="0"/>
                <a:cs typeface="Arial" panose="020B0604020202020204" pitchFamily="34" charset="0"/>
              </a:rPr>
              <a:t> nhút nhát, chưa biết cách làm quen với bạn bè mới.</a:t>
            </a:r>
            <a:endParaRPr lang="en-US" sz="3600"/>
          </a:p>
        </p:txBody>
      </p:sp>
    </p:spTree>
    <p:extLst>
      <p:ext uri="{BB962C8B-B14F-4D97-AF65-F5344CB8AC3E}">
        <p14:creationId xmlns:p14="http://schemas.microsoft.com/office/powerpoint/2010/main" val="28402370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wipe(down)">
                                      <p:cBhvr>
                                        <p:cTn id="12"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27FB127D-32B4-453C-9610-85F950D5B6F9}"/>
              </a:ext>
            </a:extLst>
          </p:cNvPr>
          <p:cNvSpPr/>
          <p:nvPr/>
        </p:nvSpPr>
        <p:spPr>
          <a:xfrm>
            <a:off x="351692" y="365759"/>
            <a:ext cx="11338560" cy="634373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字魂80号-萌趣小鱼体" panose="020F0502020204030204"/>
              <a:cs typeface="+mn-cs"/>
            </a:endParaRPr>
          </a:p>
        </p:txBody>
      </p:sp>
      <p:sp>
        <p:nvSpPr>
          <p:cNvPr id="11" name="TextBox 10">
            <a:extLst>
              <a:ext uri="{FF2B5EF4-FFF2-40B4-BE49-F238E27FC236}">
                <a16:creationId xmlns:a16="http://schemas.microsoft.com/office/drawing/2014/main" id="{CCCF5192-D1D4-4801-A685-364433E08AE8}"/>
              </a:ext>
            </a:extLst>
          </p:cNvPr>
          <p:cNvSpPr txBox="1"/>
          <p:nvPr/>
        </p:nvSpPr>
        <p:spPr>
          <a:xfrm>
            <a:off x="1582229" y="784723"/>
            <a:ext cx="9506685" cy="2308324"/>
          </a:xfrm>
          <a:prstGeom prst="rect">
            <a:avLst/>
          </a:prstGeom>
          <a:noFill/>
        </p:spPr>
        <p:txBody>
          <a:bodyPr wrap="square">
            <a:spAutoFit/>
          </a:bodyPr>
          <a:lstStyle/>
          <a:p>
            <a:pPr lvl="0" algn="just"/>
            <a:r>
              <a:rPr kumimoji="0" lang="en-US" sz="3600" b="1" i="0" u="none" strike="noStrike" kern="1200" cap="none" spc="0" normalizeH="0" baseline="0" noProof="0">
                <a:ln>
                  <a:noFill/>
                </a:ln>
                <a:solidFill>
                  <a:srgbClr val="00B050"/>
                </a:solidFill>
                <a:effectLst/>
                <a:uLnTx/>
                <a:uFillTx/>
                <a:latin typeface="Arial" panose="020B0604020202020204" pitchFamily="34" charset="0"/>
                <a:cs typeface="Arial" panose="020B0604020202020204" pitchFamily="34" charset="0"/>
              </a:rPr>
              <a:t>Điểm mạnh:</a:t>
            </a:r>
            <a:r>
              <a:rPr kumimoji="0" lang="en-US" sz="3600" b="1" i="0" u="none" strike="noStrike" kern="1200" cap="none" spc="0" normalizeH="0" baseline="0" noProof="0">
                <a:ln>
                  <a:noFill/>
                </a:ln>
                <a:solidFill>
                  <a:srgbClr val="333333"/>
                </a:solidFill>
                <a:effectLst/>
                <a:uLnTx/>
                <a:uFillTx/>
                <a:latin typeface="Arial" panose="020B0604020202020204" pitchFamily="34" charset="0"/>
                <a:cs typeface="Arial" panose="020B0604020202020204" pitchFamily="34" charset="0"/>
              </a:rPr>
              <a:t> </a:t>
            </a:r>
            <a:r>
              <a:rPr lang="en-US" sz="3600" b="1">
                <a:solidFill>
                  <a:srgbClr val="333333"/>
                </a:solidFill>
                <a:latin typeface="Arial" panose="020B0604020202020204" pitchFamily="34" charset="0"/>
                <a:cs typeface="Arial" panose="020B0604020202020204" pitchFamily="34" charset="0"/>
              </a:rPr>
              <a:t>sống kỉ luật, có nhiều thói quen tốt, lành mạnh.</a:t>
            </a:r>
            <a:endParaRPr kumimoji="0" lang="en-US" sz="3600" b="1" i="0" u="none" strike="noStrike" kern="120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a:p>
            <a:pPr lvl="0" algn="just"/>
            <a:r>
              <a:rPr kumimoji="0" lang="en-US" sz="3600" b="1" i="0" u="none" strike="noStrike" kern="1200" cap="none" spc="0" normalizeH="0" baseline="0" noProof="0">
                <a:ln>
                  <a:noFill/>
                </a:ln>
                <a:solidFill>
                  <a:srgbClr val="FF0000"/>
                </a:solidFill>
                <a:effectLst/>
                <a:uLnTx/>
                <a:uFillTx/>
                <a:latin typeface="Arial" panose="020B0604020202020204" pitchFamily="34" charset="0"/>
                <a:cs typeface="Arial" panose="020B0604020202020204" pitchFamily="34" charset="0"/>
              </a:rPr>
              <a:t>Điểm yếu:</a:t>
            </a:r>
            <a:r>
              <a:rPr kumimoji="0" lang="en-US" sz="3600" b="1" i="0" u="none" strike="noStrike" kern="1200" cap="none" spc="0" normalizeH="0" baseline="0" noProof="0">
                <a:ln>
                  <a:noFill/>
                </a:ln>
                <a:solidFill>
                  <a:srgbClr val="333333"/>
                </a:solidFill>
                <a:effectLst/>
                <a:uLnTx/>
                <a:uFillTx/>
                <a:latin typeface="Arial" panose="020B0604020202020204" pitchFamily="34" charset="0"/>
                <a:cs typeface="Arial" panose="020B0604020202020204" pitchFamily="34" charset="0"/>
              </a:rPr>
              <a:t> </a:t>
            </a:r>
            <a:r>
              <a:rPr lang="en-US" sz="3600" b="1">
                <a:solidFill>
                  <a:srgbClr val="333333"/>
                </a:solidFill>
                <a:latin typeface="Arial" panose="020B0604020202020204" pitchFamily="34" charset="0"/>
                <a:cs typeface="Arial" panose="020B0604020202020204" pitchFamily="34" charset="0"/>
              </a:rPr>
              <a:t>trí nhớ không tốt, không thể ghi nhớ nhịp và động tác trong bài thể dục.</a:t>
            </a:r>
            <a:endParaRPr kumimoji="0" lang="en-US" sz="3600" b="0" i="0" u="none" strike="noStrike" kern="1200" cap="none" spc="0" normalizeH="0" baseline="0" noProof="0">
              <a:ln>
                <a:noFill/>
              </a:ln>
              <a:solidFill>
                <a:srgbClr val="000000"/>
              </a:solidFill>
              <a:effectLst/>
              <a:uLnTx/>
              <a:uFillTx/>
              <a:latin typeface="字魂80号-萌趣小鱼体" panose="020F0502020204030204"/>
              <a:cs typeface="+mn-cs"/>
            </a:endParaRPr>
          </a:p>
        </p:txBody>
      </p:sp>
      <p:pic>
        <p:nvPicPr>
          <p:cNvPr id="5" name="Picture 4">
            <a:extLst>
              <a:ext uri="{FF2B5EF4-FFF2-40B4-BE49-F238E27FC236}">
                <a16:creationId xmlns:a16="http://schemas.microsoft.com/office/drawing/2014/main" id="{0E9E6C4C-05C3-4343-924F-45CCDFA690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2820" y="3093047"/>
            <a:ext cx="5424794" cy="3477432"/>
          </a:xfrm>
          <a:prstGeom prst="rect">
            <a:avLst/>
          </a:prstGeom>
        </p:spPr>
      </p:pic>
    </p:spTree>
    <p:extLst>
      <p:ext uri="{BB962C8B-B14F-4D97-AF65-F5344CB8AC3E}">
        <p14:creationId xmlns:p14="http://schemas.microsoft.com/office/powerpoint/2010/main" val="7127292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down)">
                                      <p:cBhvr>
                                        <p:cTn id="12"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27FB127D-32B4-453C-9610-85F950D5B6F9}"/>
              </a:ext>
            </a:extLst>
          </p:cNvPr>
          <p:cNvSpPr/>
          <p:nvPr/>
        </p:nvSpPr>
        <p:spPr>
          <a:xfrm>
            <a:off x="351692" y="365759"/>
            <a:ext cx="11338560" cy="634373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字魂80号-萌趣小鱼体" panose="020F0502020204030204"/>
              <a:cs typeface="+mn-cs"/>
            </a:endParaRPr>
          </a:p>
        </p:txBody>
      </p:sp>
      <p:sp>
        <p:nvSpPr>
          <p:cNvPr id="11" name="TextBox 10">
            <a:extLst>
              <a:ext uri="{FF2B5EF4-FFF2-40B4-BE49-F238E27FC236}">
                <a16:creationId xmlns:a16="http://schemas.microsoft.com/office/drawing/2014/main" id="{CCCF5192-D1D4-4801-A685-364433E08AE8}"/>
              </a:ext>
            </a:extLst>
          </p:cNvPr>
          <p:cNvSpPr txBox="1"/>
          <p:nvPr/>
        </p:nvSpPr>
        <p:spPr>
          <a:xfrm>
            <a:off x="841828" y="784723"/>
            <a:ext cx="10508343" cy="2062103"/>
          </a:xfrm>
          <a:prstGeom prst="rect">
            <a:avLst/>
          </a:prstGeom>
          <a:noFill/>
        </p:spPr>
        <p:txBody>
          <a:bodyPr wrap="square">
            <a:spAutoFit/>
          </a:bodyPr>
          <a:lstStyle/>
          <a:p>
            <a:pPr lvl="0" algn="just"/>
            <a:r>
              <a:rPr kumimoji="0" lang="en-US" sz="3200" b="1" i="0" u="none" strike="noStrike" kern="1200" cap="none" spc="0" normalizeH="0" baseline="0" noProof="0">
                <a:ln>
                  <a:noFill/>
                </a:ln>
                <a:solidFill>
                  <a:srgbClr val="00B050"/>
                </a:solidFill>
                <a:effectLst/>
                <a:uLnTx/>
                <a:uFillTx/>
                <a:latin typeface="Arial" panose="020B0604020202020204" pitchFamily="34" charset="0"/>
                <a:cs typeface="Arial" panose="020B0604020202020204" pitchFamily="34" charset="0"/>
              </a:rPr>
              <a:t>Điểm mạnh:</a:t>
            </a:r>
            <a:r>
              <a:rPr kumimoji="0" lang="en-US" sz="3200" b="1" i="0" u="none" strike="noStrike" kern="1200" cap="none" spc="0" normalizeH="0" baseline="0" noProof="0">
                <a:ln>
                  <a:noFill/>
                </a:ln>
                <a:solidFill>
                  <a:srgbClr val="333333"/>
                </a:solidFill>
                <a:effectLst/>
                <a:uLnTx/>
                <a:uFillTx/>
                <a:latin typeface="Arial" panose="020B0604020202020204" pitchFamily="34" charset="0"/>
                <a:cs typeface="Arial" panose="020B0604020202020204" pitchFamily="34" charset="0"/>
              </a:rPr>
              <a:t> </a:t>
            </a:r>
            <a:r>
              <a:rPr lang="en-US" sz="3200" b="1">
                <a:solidFill>
                  <a:srgbClr val="333333"/>
                </a:solidFill>
                <a:latin typeface="Arial" panose="020B0604020202020204" pitchFamily="34" charset="0"/>
                <a:cs typeface="Arial" panose="020B0604020202020204" pitchFamily="34" charset="0"/>
              </a:rPr>
              <a:t>có năng khiếu về tiếng anh và thanh nhạc.</a:t>
            </a:r>
            <a:endParaRPr kumimoji="0" lang="en-US" sz="3200" b="1" i="0" u="none" strike="noStrike" kern="120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a:p>
            <a:pPr lvl="0" algn="just"/>
            <a:r>
              <a:rPr kumimoji="0" lang="en-US" sz="3200" b="1" i="0" u="none" strike="noStrike" kern="1200" cap="none" spc="0" normalizeH="0" baseline="0" noProof="0">
                <a:ln>
                  <a:noFill/>
                </a:ln>
                <a:solidFill>
                  <a:srgbClr val="FF0000"/>
                </a:solidFill>
                <a:effectLst/>
                <a:uLnTx/>
                <a:uFillTx/>
                <a:latin typeface="Arial" panose="020B0604020202020204" pitchFamily="34" charset="0"/>
                <a:cs typeface="Arial" panose="020B0604020202020204" pitchFamily="34" charset="0"/>
              </a:rPr>
              <a:t>Điểm yếu:</a:t>
            </a:r>
            <a:r>
              <a:rPr kumimoji="0" lang="en-US" sz="3200" b="1" i="0" u="none" strike="noStrike" kern="1200" cap="none" spc="0" normalizeH="0" baseline="0" noProof="0">
                <a:ln>
                  <a:noFill/>
                </a:ln>
                <a:solidFill>
                  <a:srgbClr val="333333"/>
                </a:solidFill>
                <a:effectLst/>
                <a:uLnTx/>
                <a:uFillTx/>
                <a:latin typeface="Arial" panose="020B0604020202020204" pitchFamily="34" charset="0"/>
                <a:cs typeface="Arial" panose="020B0604020202020204" pitchFamily="34" charset="0"/>
              </a:rPr>
              <a:t> </a:t>
            </a:r>
            <a:r>
              <a:rPr lang="vi-VN" sz="3200" b="1">
                <a:solidFill>
                  <a:srgbClr val="333333"/>
                </a:solidFill>
                <a:latin typeface="Arial" panose="020B0604020202020204" pitchFamily="34" charset="0"/>
                <a:cs typeface="Arial" panose="020B0604020202020204" pitchFamily="34" charset="0"/>
              </a:rPr>
              <a:t>còn ngại ngùng, chưa chủ động tham gia các cuộc thi do trường tổ chức mặc dù có khả năng</a:t>
            </a:r>
            <a:endParaRPr kumimoji="0" lang="en-US" sz="3200" b="0" i="0" u="none" strike="noStrike" kern="1200" cap="none" spc="0" normalizeH="0" baseline="0" noProof="0">
              <a:ln>
                <a:noFill/>
              </a:ln>
              <a:solidFill>
                <a:srgbClr val="000000"/>
              </a:solidFill>
              <a:effectLst/>
              <a:uLnTx/>
              <a:uFillTx/>
              <a:latin typeface="字魂80号-萌趣小鱼体" panose="020F0502020204030204"/>
            </a:endParaRPr>
          </a:p>
        </p:txBody>
      </p:sp>
      <p:pic>
        <p:nvPicPr>
          <p:cNvPr id="6" name="Picture 5">
            <a:extLst>
              <a:ext uri="{FF2B5EF4-FFF2-40B4-BE49-F238E27FC236}">
                <a16:creationId xmlns:a16="http://schemas.microsoft.com/office/drawing/2014/main" id="{E3650819-F827-40BA-A74E-A7203E5EB7A4}"/>
              </a:ext>
            </a:extLst>
          </p:cNvPr>
          <p:cNvPicPr>
            <a:picLocks noChangeAspect="1"/>
          </p:cNvPicPr>
          <p:nvPr/>
        </p:nvPicPr>
        <p:blipFill rotWithShape="1">
          <a:blip r:embed="rId2">
            <a:extLst>
              <a:ext uri="{28A0092B-C50C-407E-A947-70E740481C1C}">
                <a14:useLocalDpi xmlns:a14="http://schemas.microsoft.com/office/drawing/2010/main" val="0"/>
              </a:ext>
            </a:extLst>
          </a:blip>
          <a:srcRect l="8134" t="51686"/>
          <a:stretch/>
        </p:blipFill>
        <p:spPr>
          <a:xfrm>
            <a:off x="3091544" y="2686771"/>
            <a:ext cx="6429828" cy="4740477"/>
          </a:xfrm>
          <a:prstGeom prst="rect">
            <a:avLst/>
          </a:prstGeom>
        </p:spPr>
      </p:pic>
    </p:spTree>
    <p:extLst>
      <p:ext uri="{BB962C8B-B14F-4D97-AF65-F5344CB8AC3E}">
        <p14:creationId xmlns:p14="http://schemas.microsoft.com/office/powerpoint/2010/main" val="13727315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down)">
                                      <p:cBhvr>
                                        <p:cTn id="12"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id="{C97C3ACC-A3DA-4BE5-B3FA-13B22A2031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7351" y="4411944"/>
            <a:ext cx="2154649" cy="2446056"/>
          </a:xfrm>
          <a:prstGeom prst="rect">
            <a:avLst/>
          </a:prstGeom>
        </p:spPr>
      </p:pic>
      <p:pic>
        <p:nvPicPr>
          <p:cNvPr id="3" name="Picture 7"/>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500" b="96500" l="10000" r="90000"/>
                    </a14:imgEffect>
                  </a14:imgLayer>
                </a14:imgProps>
              </a:ext>
              <a:ext uri="{28A0092B-C50C-407E-A947-70E740481C1C}">
                <a14:useLocalDpi xmlns:a14="http://schemas.microsoft.com/office/drawing/2010/main" val="0"/>
              </a:ext>
            </a:extLst>
          </a:blip>
          <a:srcRect/>
          <a:stretch>
            <a:fillRect/>
          </a:stretch>
        </p:blipFill>
        <p:spPr bwMode="auto">
          <a:xfrm>
            <a:off x="-241924" y="-149355"/>
            <a:ext cx="1787655" cy="1787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3">
            <a:extLst>
              <a:ext uri="{FF2B5EF4-FFF2-40B4-BE49-F238E27FC236}">
                <a16:creationId xmlns:a16="http://schemas.microsoft.com/office/drawing/2014/main" id="{AC7BD86D-13DF-43EA-88D3-662EA82DB6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9242" y="0"/>
            <a:ext cx="1429468" cy="1154340"/>
          </a:xfrm>
          <a:prstGeom prst="rect">
            <a:avLst/>
          </a:prstGeom>
        </p:spPr>
      </p:pic>
      <p:pic>
        <p:nvPicPr>
          <p:cNvPr id="6" name="图片 7">
            <a:extLst>
              <a:ext uri="{FF2B5EF4-FFF2-40B4-BE49-F238E27FC236}">
                <a16:creationId xmlns:a16="http://schemas.microsoft.com/office/drawing/2014/main" id="{48323ECF-AF1F-4BA9-9288-E350D582B4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7551" y="4544272"/>
            <a:ext cx="1876465" cy="1876465"/>
          </a:xfrm>
          <a:prstGeom prst="rect">
            <a:avLst/>
          </a:prstGeom>
        </p:spPr>
      </p:pic>
      <p:pic>
        <p:nvPicPr>
          <p:cNvPr id="7" name="图片 7">
            <a:extLst>
              <a:ext uri="{FF2B5EF4-FFF2-40B4-BE49-F238E27FC236}">
                <a16:creationId xmlns:a16="http://schemas.microsoft.com/office/drawing/2014/main" id="{48323ECF-AF1F-4BA9-9288-E350D582B4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0545" y="5115773"/>
            <a:ext cx="1876465" cy="1876465"/>
          </a:xfrm>
          <a:prstGeom prst="rect">
            <a:avLst/>
          </a:prstGeom>
        </p:spPr>
      </p:pic>
      <p:pic>
        <p:nvPicPr>
          <p:cNvPr id="8" name="图片 7">
            <a:extLst>
              <a:ext uri="{FF2B5EF4-FFF2-40B4-BE49-F238E27FC236}">
                <a16:creationId xmlns:a16="http://schemas.microsoft.com/office/drawing/2014/main" id="{48323ECF-AF1F-4BA9-9288-E350D582B4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5215" y="5115772"/>
            <a:ext cx="1876465" cy="1876465"/>
          </a:xfrm>
          <a:prstGeom prst="rect">
            <a:avLst/>
          </a:prstGeom>
        </p:spPr>
      </p:pic>
      <p:pic>
        <p:nvPicPr>
          <p:cNvPr id="9" name="图片 7">
            <a:extLst>
              <a:ext uri="{FF2B5EF4-FFF2-40B4-BE49-F238E27FC236}">
                <a16:creationId xmlns:a16="http://schemas.microsoft.com/office/drawing/2014/main" id="{48323ECF-AF1F-4BA9-9288-E350D582B4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26968" y="5048653"/>
            <a:ext cx="1876465" cy="1876465"/>
          </a:xfrm>
          <a:prstGeom prst="rect">
            <a:avLst/>
          </a:prstGeom>
        </p:spPr>
      </p:pic>
      <p:pic>
        <p:nvPicPr>
          <p:cNvPr id="10" name="图片 3">
            <a:extLst>
              <a:ext uri="{FF2B5EF4-FFF2-40B4-BE49-F238E27FC236}">
                <a16:creationId xmlns:a16="http://schemas.microsoft.com/office/drawing/2014/main" id="{AC7BD86D-13DF-43EA-88D3-662EA82DB6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14636" y="0"/>
            <a:ext cx="1429468" cy="1154340"/>
          </a:xfrm>
          <a:prstGeom prst="rect">
            <a:avLst/>
          </a:prstGeom>
        </p:spPr>
      </p:pic>
      <p:pic>
        <p:nvPicPr>
          <p:cNvPr id="11" name="图片 3">
            <a:extLst>
              <a:ext uri="{FF2B5EF4-FFF2-40B4-BE49-F238E27FC236}">
                <a16:creationId xmlns:a16="http://schemas.microsoft.com/office/drawing/2014/main" id="{AC7BD86D-13DF-43EA-88D3-662EA82DB6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86928" y="0"/>
            <a:ext cx="1429468" cy="1154340"/>
          </a:xfrm>
          <a:prstGeom prst="rect">
            <a:avLst/>
          </a:prstGeom>
        </p:spPr>
      </p:pic>
      <p:pic>
        <p:nvPicPr>
          <p:cNvPr id="12" name="图片 3">
            <a:extLst>
              <a:ext uri="{FF2B5EF4-FFF2-40B4-BE49-F238E27FC236}">
                <a16:creationId xmlns:a16="http://schemas.microsoft.com/office/drawing/2014/main" id="{AC7BD86D-13DF-43EA-88D3-662EA82DB6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42322" y="0"/>
            <a:ext cx="1429468" cy="1154340"/>
          </a:xfrm>
          <a:prstGeom prst="rect">
            <a:avLst/>
          </a:prstGeom>
        </p:spPr>
      </p:pic>
      <p:pic>
        <p:nvPicPr>
          <p:cNvPr id="13" name="图片 3">
            <a:extLst>
              <a:ext uri="{FF2B5EF4-FFF2-40B4-BE49-F238E27FC236}">
                <a16:creationId xmlns:a16="http://schemas.microsoft.com/office/drawing/2014/main" id="{AC7BD86D-13DF-43EA-88D3-662EA82DB6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29752" y="0"/>
            <a:ext cx="1429468" cy="1154340"/>
          </a:xfrm>
          <a:prstGeom prst="rect">
            <a:avLst/>
          </a:prstGeom>
        </p:spPr>
      </p:pic>
      <p:pic>
        <p:nvPicPr>
          <p:cNvPr id="14" name="图片 3">
            <a:extLst>
              <a:ext uri="{FF2B5EF4-FFF2-40B4-BE49-F238E27FC236}">
                <a16:creationId xmlns:a16="http://schemas.microsoft.com/office/drawing/2014/main" id="{AC7BD86D-13DF-43EA-88D3-662EA82DB6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59906" y="0"/>
            <a:ext cx="1429468" cy="1154340"/>
          </a:xfrm>
          <a:prstGeom prst="rect">
            <a:avLst/>
          </a:prstGeom>
        </p:spPr>
      </p:pic>
      <p:pic>
        <p:nvPicPr>
          <p:cNvPr id="15" name="图片 3">
            <a:extLst>
              <a:ext uri="{FF2B5EF4-FFF2-40B4-BE49-F238E27FC236}">
                <a16:creationId xmlns:a16="http://schemas.microsoft.com/office/drawing/2014/main" id="{AC7BD86D-13DF-43EA-88D3-662EA82DB6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23007" y="0"/>
            <a:ext cx="1429468" cy="1154340"/>
          </a:xfrm>
          <a:prstGeom prst="rect">
            <a:avLst/>
          </a:prstGeom>
        </p:spPr>
      </p:pic>
      <p:pic>
        <p:nvPicPr>
          <p:cNvPr id="16" name="图片 3">
            <a:extLst>
              <a:ext uri="{FF2B5EF4-FFF2-40B4-BE49-F238E27FC236}">
                <a16:creationId xmlns:a16="http://schemas.microsoft.com/office/drawing/2014/main" id="{AC7BD86D-13DF-43EA-88D3-662EA82DB6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14518" y="0"/>
            <a:ext cx="1429468" cy="1154340"/>
          </a:xfrm>
          <a:prstGeom prst="rect">
            <a:avLst/>
          </a:prstGeom>
        </p:spPr>
      </p:pic>
      <p:pic>
        <p:nvPicPr>
          <p:cNvPr id="17" name="图片 9">
            <a:extLst>
              <a:ext uri="{FF2B5EF4-FFF2-40B4-BE49-F238E27FC236}">
                <a16:creationId xmlns:a16="http://schemas.microsoft.com/office/drawing/2014/main" id="{633B4297-F742-449B-9981-3B52A59F0105}"/>
              </a:ext>
            </a:extLst>
          </p:cNvPr>
          <p:cNvPicPr>
            <a:picLocks noChangeAspect="1"/>
          </p:cNvPicPr>
          <p:nvPr/>
        </p:nvPicPr>
        <p:blipFill rotWithShape="1">
          <a:blip r:embed="rId8">
            <a:extLst>
              <a:ext uri="{28A0092B-C50C-407E-A947-70E740481C1C}">
                <a14:useLocalDpi xmlns:a14="http://schemas.microsoft.com/office/drawing/2010/main" val="0"/>
              </a:ext>
            </a:extLst>
          </a:blip>
          <a:srcRect r="9824"/>
          <a:stretch/>
        </p:blipFill>
        <p:spPr>
          <a:xfrm>
            <a:off x="1037795" y="550819"/>
            <a:ext cx="8396486" cy="5869917"/>
          </a:xfrm>
          <a:prstGeom prst="rect">
            <a:avLst/>
          </a:prstGeom>
        </p:spPr>
      </p:pic>
      <p:pic>
        <p:nvPicPr>
          <p:cNvPr id="19" name="Picture 18"/>
          <p:cNvPicPr>
            <a:picLocks noChangeAspect="1"/>
          </p:cNvPicPr>
          <p:nvPr/>
        </p:nvPicPr>
        <p:blipFill rotWithShape="1">
          <a:blip r:embed="rId9">
            <a:extLst>
              <a:ext uri="{BEBA8EAE-BF5A-486C-A8C5-ECC9F3942E4B}">
                <a14:imgProps xmlns:a14="http://schemas.microsoft.com/office/drawing/2010/main">
                  <a14:imgLayer r:embed="rId10">
                    <a14:imgEffect>
                      <a14:backgroundRemoval t="9180" b="92188" l="10000" r="90000">
                        <a14:foregroundMark x1="26835" y1="84063" x2="26835" y2="88359"/>
                        <a14:foregroundMark x1="31730" y1="83125" x2="32743" y2="90508"/>
                        <a14:foregroundMark x1="66751" y1="50898" x2="75021" y2="86445"/>
                        <a14:foregroundMark x1="78608" y1="72617" x2="81181" y2="79531"/>
                        <a14:foregroundMark x1="81181" y1="80977" x2="83249" y2="83828"/>
                        <a14:foregroundMark x1="83502" y1="83594" x2="84557" y2="85508"/>
                        <a14:foregroundMark x1="24262" y1="89570" x2="27595" y2="89063"/>
                        <a14:foregroundMark x1="32489" y1="88828" x2="35063" y2="90273"/>
                        <a14:foregroundMark x1="69325" y1="89805" x2="70633" y2="83125"/>
                        <a14:foregroundMark x1="76540" y1="90273" x2="73966" y2="85742"/>
                        <a14:foregroundMark x1="67300" y1="72148" x2="61603" y2="84297"/>
                      </a14:backgroundRemoval>
                    </a14:imgEffect>
                  </a14:imgLayer>
                </a14:imgProps>
              </a:ext>
            </a:extLst>
          </a:blip>
          <a:srcRect t="43834" r="46959" b="8061"/>
          <a:stretch/>
        </p:blipFill>
        <p:spPr>
          <a:xfrm>
            <a:off x="7718219" y="3604564"/>
            <a:ext cx="3085214" cy="3022416"/>
          </a:xfrm>
          <a:prstGeom prst="rect">
            <a:avLst/>
          </a:prstGeom>
        </p:spPr>
      </p:pic>
      <p:sp>
        <p:nvSpPr>
          <p:cNvPr id="4" name="TextBox 3"/>
          <p:cNvSpPr txBox="1"/>
          <p:nvPr/>
        </p:nvSpPr>
        <p:spPr>
          <a:xfrm>
            <a:off x="2814918" y="2065869"/>
            <a:ext cx="5681928" cy="3539430"/>
          </a:xfrm>
          <a:prstGeom prst="rect">
            <a:avLst/>
          </a:prstGeom>
          <a:noFill/>
        </p:spPr>
        <p:txBody>
          <a:bodyPr wrap="square" rtlCol="0">
            <a:spAutoFit/>
          </a:bodyPr>
          <a:lstStyle/>
          <a:p>
            <a:r>
              <a:rPr lang="vi-VN" sz="3200">
                <a:latin typeface="Calibri" panose="020F0502020204030204" pitchFamily="34" charset="0"/>
              </a:rPr>
              <a:t> Mỗi cá nhân đều có điểm mạnh, điểm yếu của riêng mình. Điểm mạnh, điểm yếu thường được bộc lộ hoặc thể hiện trong hoạt động học tập, năng khiếu nghệ thuật, thể thao…trong phẩm chất, năng lực của cá nhân.</a:t>
            </a:r>
            <a:endParaRPr lang="en-US" sz="3200" dirty="0">
              <a:latin typeface="Calibri" panose="020F0502020204030204" pitchFamily="34" charset="0"/>
            </a:endParaRPr>
          </a:p>
        </p:txBody>
      </p:sp>
    </p:spTree>
    <p:extLst>
      <p:ext uri="{BB962C8B-B14F-4D97-AF65-F5344CB8AC3E}">
        <p14:creationId xmlns:p14="http://schemas.microsoft.com/office/powerpoint/2010/main" val="9685383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 presetClass="entr" presetSubtype="4"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anim calcmode="lin" valueType="num">
                                      <p:cBhvr>
                                        <p:cTn id="40" dur="1000" fill="hold"/>
                                        <p:tgtEl>
                                          <p:spTgt spid="11"/>
                                        </p:tgtEl>
                                        <p:attrNameLst>
                                          <p:attrName>ppt_x</p:attrName>
                                        </p:attrNameLst>
                                      </p:cBhvr>
                                      <p:tavLst>
                                        <p:tav tm="0">
                                          <p:val>
                                            <p:strVal val="#ppt_x"/>
                                          </p:val>
                                        </p:tav>
                                        <p:tav tm="100000">
                                          <p:val>
                                            <p:strVal val="#ppt_x"/>
                                          </p:val>
                                        </p:tav>
                                      </p:tavLst>
                                    </p:anim>
                                    <p:anim calcmode="lin" valueType="num">
                                      <p:cBhvr>
                                        <p:cTn id="41" dur="1000" fill="hold"/>
                                        <p:tgtEl>
                                          <p:spTgt spid="11"/>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1000"/>
                                        <p:tgtEl>
                                          <p:spTgt spid="15"/>
                                        </p:tgtEl>
                                      </p:cBhvr>
                                    </p:animEffect>
                                    <p:anim calcmode="lin" valueType="num">
                                      <p:cBhvr>
                                        <p:cTn id="64" dur="1000" fill="hold"/>
                                        <p:tgtEl>
                                          <p:spTgt spid="15"/>
                                        </p:tgtEl>
                                        <p:attrNameLst>
                                          <p:attrName>ppt_x</p:attrName>
                                        </p:attrNameLst>
                                      </p:cBhvr>
                                      <p:tavLst>
                                        <p:tav tm="0">
                                          <p:val>
                                            <p:strVal val="#ppt_x"/>
                                          </p:val>
                                        </p:tav>
                                        <p:tav tm="100000">
                                          <p:val>
                                            <p:strVal val="#ppt_x"/>
                                          </p:val>
                                        </p:tav>
                                      </p:tavLst>
                                    </p:anim>
                                    <p:anim calcmode="lin" valueType="num">
                                      <p:cBhvr>
                                        <p:cTn id="65" dur="1000" fill="hold"/>
                                        <p:tgtEl>
                                          <p:spTgt spid="15"/>
                                        </p:tgtEl>
                                        <p:attrNameLst>
                                          <p:attrName>ppt_y</p:attrName>
                                        </p:attrNameLst>
                                      </p:cBhvr>
                                      <p:tavLst>
                                        <p:tav tm="0">
                                          <p:val>
                                            <p:strVal val="#ppt_y+.1"/>
                                          </p:val>
                                        </p:tav>
                                        <p:tav tm="100000">
                                          <p:val>
                                            <p:strVal val="#ppt_y"/>
                                          </p:val>
                                        </p:tav>
                                      </p:tavLst>
                                    </p:anim>
                                  </p:childTnLst>
                                </p:cTn>
                              </p:par>
                            </p:childTnLst>
                          </p:cTn>
                        </p:par>
                        <p:par>
                          <p:cTn id="66" fill="hold">
                            <p:stCondLst>
                              <p:cond delay="9000"/>
                            </p:stCondLst>
                            <p:childTnLst>
                              <p:par>
                                <p:cTn id="67" presetID="42" presetClass="entr" presetSubtype="0" fill="hold"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fade">
                                      <p:cBhvr>
                                        <p:cTn id="69" dur="1000"/>
                                        <p:tgtEl>
                                          <p:spTgt spid="16"/>
                                        </p:tgtEl>
                                      </p:cBhvr>
                                    </p:animEffect>
                                    <p:anim calcmode="lin" valueType="num">
                                      <p:cBhvr>
                                        <p:cTn id="70" dur="1000" fill="hold"/>
                                        <p:tgtEl>
                                          <p:spTgt spid="16"/>
                                        </p:tgtEl>
                                        <p:attrNameLst>
                                          <p:attrName>ppt_x</p:attrName>
                                        </p:attrNameLst>
                                      </p:cBhvr>
                                      <p:tavLst>
                                        <p:tav tm="0">
                                          <p:val>
                                            <p:strVal val="#ppt_x"/>
                                          </p:val>
                                        </p:tav>
                                        <p:tav tm="100000">
                                          <p:val>
                                            <p:strVal val="#ppt_x"/>
                                          </p:val>
                                        </p:tav>
                                      </p:tavLst>
                                    </p:anim>
                                    <p:anim calcmode="lin" valueType="num">
                                      <p:cBhvr>
                                        <p:cTn id="71" dur="1000" fill="hold"/>
                                        <p:tgtEl>
                                          <p:spTgt spid="16"/>
                                        </p:tgtEl>
                                        <p:attrNameLst>
                                          <p:attrName>ppt_y</p:attrName>
                                        </p:attrNameLst>
                                      </p:cBhvr>
                                      <p:tavLst>
                                        <p:tav tm="0">
                                          <p:val>
                                            <p:strVal val="#ppt_y+.1"/>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500" fill="hold"/>
                                        <p:tgtEl>
                                          <p:spTgt spid="17"/>
                                        </p:tgtEl>
                                        <p:attrNameLst>
                                          <p:attrName>ppt_x</p:attrName>
                                        </p:attrNameLst>
                                      </p:cBhvr>
                                      <p:tavLst>
                                        <p:tav tm="0">
                                          <p:val>
                                            <p:strVal val="#ppt_x"/>
                                          </p:val>
                                        </p:tav>
                                        <p:tav tm="100000">
                                          <p:val>
                                            <p:strVal val="#ppt_x"/>
                                          </p:val>
                                        </p:tav>
                                      </p:tavLst>
                                    </p:anim>
                                    <p:anim calcmode="lin" valueType="num">
                                      <p:cBhvr additive="base">
                                        <p:cTn id="7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wipe(left)">
                                      <p:cBhvr>
                                        <p:cTn id="8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27FB127D-32B4-453C-9610-85F950D5B6F9}"/>
              </a:ext>
            </a:extLst>
          </p:cNvPr>
          <p:cNvSpPr/>
          <p:nvPr/>
        </p:nvSpPr>
        <p:spPr>
          <a:xfrm>
            <a:off x="351692" y="365759"/>
            <a:ext cx="11338560" cy="634373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字魂80号-萌趣小鱼体" panose="020F0502020204030204"/>
              <a:cs typeface="+mn-cs"/>
            </a:endParaRPr>
          </a:p>
        </p:txBody>
      </p:sp>
      <p:grpSp>
        <p:nvGrpSpPr>
          <p:cNvPr id="7" name="Group 6">
            <a:extLst>
              <a:ext uri="{FF2B5EF4-FFF2-40B4-BE49-F238E27FC236}">
                <a16:creationId xmlns:a16="http://schemas.microsoft.com/office/drawing/2014/main" id="{E38E302B-7A08-4FB6-AF30-C269F4ED8194}"/>
              </a:ext>
            </a:extLst>
          </p:cNvPr>
          <p:cNvGrpSpPr/>
          <p:nvPr/>
        </p:nvGrpSpPr>
        <p:grpSpPr>
          <a:xfrm>
            <a:off x="621519" y="91054"/>
            <a:ext cx="11488615" cy="1200329"/>
            <a:chOff x="1625343" y="214164"/>
            <a:chExt cx="10362263" cy="1200329"/>
          </a:xfrm>
        </p:grpSpPr>
        <p:sp>
          <p:nvSpPr>
            <p:cNvPr id="6" name="Pentagon 5"/>
            <p:cNvSpPr/>
            <p:nvPr/>
          </p:nvSpPr>
          <p:spPr>
            <a:xfrm>
              <a:off x="1856934" y="271617"/>
              <a:ext cx="10086689" cy="1085425"/>
            </a:xfrm>
            <a:prstGeom prst="homePlate">
              <a:avLst>
                <a:gd name="adj" fmla="val 0"/>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字魂80号-萌趣小鱼体" panose="020F0502020204030204"/>
                <a:cs typeface="+mn-cs"/>
              </a:endParaRPr>
            </a:p>
          </p:txBody>
        </p:sp>
        <p:sp>
          <p:nvSpPr>
            <p:cNvPr id="5" name="TextBox 4"/>
            <p:cNvSpPr txBox="1"/>
            <p:nvPr/>
          </p:nvSpPr>
          <p:spPr>
            <a:xfrm>
              <a:off x="1625343" y="214164"/>
              <a:ext cx="10362263" cy="1200329"/>
            </a:xfrm>
            <a:prstGeom prst="rect">
              <a:avLst/>
            </a:prstGeom>
            <a:noFill/>
          </p:spPr>
          <p:txBody>
            <a:bodyPr wrap="square" rtlCol="0">
              <a:spAutoFit/>
            </a:bodyP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Calibri" panose="020F0502020204030204" pitchFamily="34" charset="0"/>
                  <a:cs typeface="+mn-cs"/>
                </a:rPr>
                <a:t> Quan sát tranh và trả lời câu hỏi: </a:t>
              </a:r>
            </a:p>
            <a:p>
              <a:pPr marL="0" marR="0" lvl="0" indent="0" algn="ctr" defTabSz="914309"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Calibri" panose="020F0502020204030204" pitchFamily="34" charset="0"/>
                  <a:cs typeface="+mn-cs"/>
                </a:rPr>
                <a:t>Vì sao cần phải biết điểm mạnh, điểm yếu của bản thân?</a:t>
              </a:r>
              <a:endPar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mn-cs"/>
              </a:endParaRPr>
            </a:p>
          </p:txBody>
        </p:sp>
      </p:grpSp>
      <p:pic>
        <p:nvPicPr>
          <p:cNvPr id="3" name="Picture 2">
            <a:extLst>
              <a:ext uri="{FF2B5EF4-FFF2-40B4-BE49-F238E27FC236}">
                <a16:creationId xmlns:a16="http://schemas.microsoft.com/office/drawing/2014/main" id="{18D5C29C-3738-4E5B-917F-219AB9F9EF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519" y="1671411"/>
            <a:ext cx="5474930" cy="3164700"/>
          </a:xfrm>
          <a:prstGeom prst="rect">
            <a:avLst/>
          </a:prstGeom>
        </p:spPr>
      </p:pic>
      <p:pic>
        <p:nvPicPr>
          <p:cNvPr id="9" name="Picture 8">
            <a:extLst>
              <a:ext uri="{FF2B5EF4-FFF2-40B4-BE49-F238E27FC236}">
                <a16:creationId xmlns:a16="http://schemas.microsoft.com/office/drawing/2014/main" id="{7D29D575-F6DB-4F5C-AD0A-8E12C7662C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7840" y="1291383"/>
            <a:ext cx="4311469" cy="3690273"/>
          </a:xfrm>
          <a:prstGeom prst="rect">
            <a:avLst/>
          </a:prstGeom>
        </p:spPr>
      </p:pic>
      <p:sp>
        <p:nvSpPr>
          <p:cNvPr id="15" name="TextBox 14">
            <a:extLst>
              <a:ext uri="{FF2B5EF4-FFF2-40B4-BE49-F238E27FC236}">
                <a16:creationId xmlns:a16="http://schemas.microsoft.com/office/drawing/2014/main" id="{24005DD9-E6D4-4B5A-8196-6EABFAA330A0}"/>
              </a:ext>
            </a:extLst>
          </p:cNvPr>
          <p:cNvSpPr txBox="1"/>
          <p:nvPr/>
        </p:nvSpPr>
        <p:spPr>
          <a:xfrm>
            <a:off x="1654627" y="5110816"/>
            <a:ext cx="9144001" cy="1384995"/>
          </a:xfrm>
          <a:prstGeom prst="rect">
            <a:avLst/>
          </a:prstGeom>
          <a:noFill/>
        </p:spPr>
        <p:txBody>
          <a:bodyPr wrap="square">
            <a:spAutoFit/>
          </a:bodyPr>
          <a:lstStyle/>
          <a:p>
            <a:r>
              <a:rPr lang="en-US" sz="2800" b="0" i="0">
                <a:solidFill>
                  <a:srgbClr val="FF0000"/>
                </a:solidFill>
                <a:effectLst/>
                <a:latin typeface="Arial" panose="020B0604020202020204" pitchFamily="34" charset="0"/>
                <a:cs typeface="Arial" panose="020B0604020202020204" pitchFamily="34" charset="0"/>
              </a:rPr>
              <a:t> Cần phải biết điểm mạnh, điểm yếu của bản thân để không ngừng phát triển, tập trung phát huy điểm mạnh, nỗ lực cải thiện điểm yếu và hoàn thiện bản thân.</a:t>
            </a:r>
            <a:endParaRPr lang="en-US" sz="2800">
              <a:solidFill>
                <a:srgbClr val="FF0000"/>
              </a:solidFill>
            </a:endParaRPr>
          </a:p>
        </p:txBody>
      </p:sp>
    </p:spTree>
    <p:extLst>
      <p:ext uri="{BB962C8B-B14F-4D97-AF65-F5344CB8AC3E}">
        <p14:creationId xmlns:p14="http://schemas.microsoft.com/office/powerpoint/2010/main" val="40683157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27FB127D-32B4-453C-9610-85F950D5B6F9}"/>
              </a:ext>
            </a:extLst>
          </p:cNvPr>
          <p:cNvSpPr/>
          <p:nvPr/>
        </p:nvSpPr>
        <p:spPr>
          <a:xfrm>
            <a:off x="351692" y="365759"/>
            <a:ext cx="11338560" cy="634373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字魂80号-萌趣小鱼体" panose="020F0502020204030204"/>
              <a:cs typeface="+mn-cs"/>
            </a:endParaRPr>
          </a:p>
        </p:txBody>
      </p:sp>
      <p:pic>
        <p:nvPicPr>
          <p:cNvPr id="10" name="图片 4">
            <a:extLst>
              <a:ext uri="{FF2B5EF4-FFF2-40B4-BE49-F238E27FC236}">
                <a16:creationId xmlns:a16="http://schemas.microsoft.com/office/drawing/2014/main" id="{63F41C85-E723-42E5-BDAE-D561B76B8F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440" y="0"/>
            <a:ext cx="9711145" cy="6858000"/>
          </a:xfrm>
          <a:prstGeom prst="rect">
            <a:avLst/>
          </a:prstGeom>
          <a:ln>
            <a:noFill/>
          </a:ln>
        </p:spPr>
      </p:pic>
      <p:sp>
        <p:nvSpPr>
          <p:cNvPr id="8" name="文本框 5">
            <a:extLst>
              <a:ext uri="{FF2B5EF4-FFF2-40B4-BE49-F238E27FC236}">
                <a16:creationId xmlns:a16="http://schemas.microsoft.com/office/drawing/2014/main" id="{987AF994-DF70-473B-8DCB-8E10CBC513E5}"/>
              </a:ext>
            </a:extLst>
          </p:cNvPr>
          <p:cNvSpPr txBox="1"/>
          <p:nvPr/>
        </p:nvSpPr>
        <p:spPr>
          <a:xfrm>
            <a:off x="1995172" y="1852437"/>
            <a:ext cx="8201656" cy="230832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7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包图小白体" panose="02010601030101010101" pitchFamily="2" charset="-122"/>
                <a:ea typeface="包图小白体" panose="02010601030101010101" pitchFamily="2" charset="-122"/>
                <a:cs typeface="+mn-cs"/>
              </a:rPr>
              <a:t>TRÒ CHƠI:</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72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包图小白体" panose="02010601030101010101" pitchFamily="2" charset="-122"/>
                <a:ea typeface="包图小白体" panose="02010601030101010101" pitchFamily="2" charset="-122"/>
                <a:cs typeface="+mn-cs"/>
              </a:rPr>
              <a:t>AI NHANH HƠN</a:t>
            </a:r>
            <a:endParaRPr kumimoji="0" lang="zh-CN" altLang="en-US" sz="72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包图小白体" panose="02010601030101010101" pitchFamily="2" charset="-122"/>
              <a:ea typeface="包图小白体" panose="02010601030101010101" pitchFamily="2" charset="-122"/>
              <a:cs typeface="+mn-cs"/>
            </a:endParaRPr>
          </a:p>
        </p:txBody>
      </p:sp>
    </p:spTree>
    <p:extLst>
      <p:ext uri="{BB962C8B-B14F-4D97-AF65-F5344CB8AC3E}">
        <p14:creationId xmlns:p14="http://schemas.microsoft.com/office/powerpoint/2010/main" val="41551684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6">
            <a:extLst>
              <a:ext uri="{FF2B5EF4-FFF2-40B4-BE49-F238E27FC236}">
                <a16:creationId xmlns:a16="http://schemas.microsoft.com/office/drawing/2014/main" id="{C97C3ACC-A3DA-4BE5-B3FA-13B22A2031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7351" y="4411944"/>
            <a:ext cx="2154649" cy="2446056"/>
          </a:xfrm>
          <a:prstGeom prst="rect">
            <a:avLst/>
          </a:prstGeom>
        </p:spPr>
      </p:pic>
      <p:pic>
        <p:nvPicPr>
          <p:cNvPr id="18" name="Picture 7"/>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500" b="96500" l="10000" r="90000"/>
                    </a14:imgEffect>
                  </a14:imgLayer>
                </a14:imgProps>
              </a:ext>
              <a:ext uri="{28A0092B-C50C-407E-A947-70E740481C1C}">
                <a14:useLocalDpi xmlns:a14="http://schemas.microsoft.com/office/drawing/2010/main" val="0"/>
              </a:ext>
            </a:extLst>
          </a:blip>
          <a:srcRect/>
          <a:stretch>
            <a:fillRect/>
          </a:stretch>
        </p:blipFill>
        <p:spPr bwMode="auto">
          <a:xfrm>
            <a:off x="-241925" y="3395"/>
            <a:ext cx="1787655" cy="1787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图片 3">
            <a:extLst>
              <a:ext uri="{FF2B5EF4-FFF2-40B4-BE49-F238E27FC236}">
                <a16:creationId xmlns:a16="http://schemas.microsoft.com/office/drawing/2014/main" id="{AC7BD86D-13DF-43EA-88D3-662EA82DB6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9242" y="0"/>
            <a:ext cx="1429468" cy="1154340"/>
          </a:xfrm>
          <a:prstGeom prst="rect">
            <a:avLst/>
          </a:prstGeom>
        </p:spPr>
      </p:pic>
      <p:pic>
        <p:nvPicPr>
          <p:cNvPr id="20" name="图片 7">
            <a:extLst>
              <a:ext uri="{FF2B5EF4-FFF2-40B4-BE49-F238E27FC236}">
                <a16:creationId xmlns:a16="http://schemas.microsoft.com/office/drawing/2014/main" id="{48323ECF-AF1F-4BA9-9288-E350D582B48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1947" y="5048654"/>
            <a:ext cx="1876465" cy="1876465"/>
          </a:xfrm>
          <a:prstGeom prst="rect">
            <a:avLst/>
          </a:prstGeom>
        </p:spPr>
      </p:pic>
      <p:pic>
        <p:nvPicPr>
          <p:cNvPr id="21" name="图片 7">
            <a:extLst>
              <a:ext uri="{FF2B5EF4-FFF2-40B4-BE49-F238E27FC236}">
                <a16:creationId xmlns:a16="http://schemas.microsoft.com/office/drawing/2014/main" id="{48323ECF-AF1F-4BA9-9288-E350D582B48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3813" y="5048653"/>
            <a:ext cx="1876465" cy="1876465"/>
          </a:xfrm>
          <a:prstGeom prst="rect">
            <a:avLst/>
          </a:prstGeom>
        </p:spPr>
      </p:pic>
      <p:pic>
        <p:nvPicPr>
          <p:cNvPr id="22" name="图片 7">
            <a:extLst>
              <a:ext uri="{FF2B5EF4-FFF2-40B4-BE49-F238E27FC236}">
                <a16:creationId xmlns:a16="http://schemas.microsoft.com/office/drawing/2014/main" id="{48323ECF-AF1F-4BA9-9288-E350D582B48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26968" y="5048653"/>
            <a:ext cx="1876465" cy="1876465"/>
          </a:xfrm>
          <a:prstGeom prst="rect">
            <a:avLst/>
          </a:prstGeom>
        </p:spPr>
      </p:pic>
      <p:pic>
        <p:nvPicPr>
          <p:cNvPr id="23" name="图片 3">
            <a:extLst>
              <a:ext uri="{FF2B5EF4-FFF2-40B4-BE49-F238E27FC236}">
                <a16:creationId xmlns:a16="http://schemas.microsoft.com/office/drawing/2014/main" id="{AC7BD86D-13DF-43EA-88D3-662EA82DB6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14636" y="0"/>
            <a:ext cx="1429468" cy="1154340"/>
          </a:xfrm>
          <a:prstGeom prst="rect">
            <a:avLst/>
          </a:prstGeom>
        </p:spPr>
      </p:pic>
      <p:pic>
        <p:nvPicPr>
          <p:cNvPr id="24" name="图片 3">
            <a:extLst>
              <a:ext uri="{FF2B5EF4-FFF2-40B4-BE49-F238E27FC236}">
                <a16:creationId xmlns:a16="http://schemas.microsoft.com/office/drawing/2014/main" id="{AC7BD86D-13DF-43EA-88D3-662EA82DB6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86928" y="0"/>
            <a:ext cx="1429468" cy="1154340"/>
          </a:xfrm>
          <a:prstGeom prst="rect">
            <a:avLst/>
          </a:prstGeom>
        </p:spPr>
      </p:pic>
      <p:pic>
        <p:nvPicPr>
          <p:cNvPr id="25" name="图片 3">
            <a:extLst>
              <a:ext uri="{FF2B5EF4-FFF2-40B4-BE49-F238E27FC236}">
                <a16:creationId xmlns:a16="http://schemas.microsoft.com/office/drawing/2014/main" id="{AC7BD86D-13DF-43EA-88D3-662EA82DB6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42322" y="0"/>
            <a:ext cx="1429468" cy="1154340"/>
          </a:xfrm>
          <a:prstGeom prst="rect">
            <a:avLst/>
          </a:prstGeom>
        </p:spPr>
      </p:pic>
      <p:pic>
        <p:nvPicPr>
          <p:cNvPr id="26" name="图片 3">
            <a:extLst>
              <a:ext uri="{FF2B5EF4-FFF2-40B4-BE49-F238E27FC236}">
                <a16:creationId xmlns:a16="http://schemas.microsoft.com/office/drawing/2014/main" id="{AC7BD86D-13DF-43EA-88D3-662EA82DB6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29752" y="0"/>
            <a:ext cx="1429468" cy="1154340"/>
          </a:xfrm>
          <a:prstGeom prst="rect">
            <a:avLst/>
          </a:prstGeom>
        </p:spPr>
      </p:pic>
      <p:pic>
        <p:nvPicPr>
          <p:cNvPr id="27" name="图片 3">
            <a:extLst>
              <a:ext uri="{FF2B5EF4-FFF2-40B4-BE49-F238E27FC236}">
                <a16:creationId xmlns:a16="http://schemas.microsoft.com/office/drawing/2014/main" id="{AC7BD86D-13DF-43EA-88D3-662EA82DB6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59906" y="0"/>
            <a:ext cx="1429468" cy="1154340"/>
          </a:xfrm>
          <a:prstGeom prst="rect">
            <a:avLst/>
          </a:prstGeom>
        </p:spPr>
      </p:pic>
      <p:pic>
        <p:nvPicPr>
          <p:cNvPr id="28" name="图片 3">
            <a:extLst>
              <a:ext uri="{FF2B5EF4-FFF2-40B4-BE49-F238E27FC236}">
                <a16:creationId xmlns:a16="http://schemas.microsoft.com/office/drawing/2014/main" id="{AC7BD86D-13DF-43EA-88D3-662EA82DB6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3007" y="0"/>
            <a:ext cx="1429468" cy="1154340"/>
          </a:xfrm>
          <a:prstGeom prst="rect">
            <a:avLst/>
          </a:prstGeom>
        </p:spPr>
      </p:pic>
      <p:pic>
        <p:nvPicPr>
          <p:cNvPr id="29" name="图片 3">
            <a:extLst>
              <a:ext uri="{FF2B5EF4-FFF2-40B4-BE49-F238E27FC236}">
                <a16:creationId xmlns:a16="http://schemas.microsoft.com/office/drawing/2014/main" id="{AC7BD86D-13DF-43EA-88D3-662EA82DB6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14518" y="0"/>
            <a:ext cx="1429468" cy="1154340"/>
          </a:xfrm>
          <a:prstGeom prst="rect">
            <a:avLst/>
          </a:prstGeom>
        </p:spPr>
      </p:pic>
      <p:pic>
        <p:nvPicPr>
          <p:cNvPr id="30" name="Picture 29"/>
          <p:cNvPicPr>
            <a:picLocks noChangeAspect="1"/>
          </p:cNvPicPr>
          <p:nvPr/>
        </p:nvPicPr>
        <p:blipFill rotWithShape="1">
          <a:blip r:embed="rId7">
            <a:extLst>
              <a:ext uri="{BEBA8EAE-BF5A-486C-A8C5-ECC9F3942E4B}">
                <a14:imgProps xmlns:a14="http://schemas.microsoft.com/office/drawing/2010/main">
                  <a14:imgLayer r:embed="rId8">
                    <a14:imgEffect>
                      <a14:backgroundRemoval t="9180" b="92188" l="10000" r="90000">
                        <a14:foregroundMark x1="26835" y1="84063" x2="26835" y2="88359"/>
                        <a14:foregroundMark x1="31730" y1="83125" x2="32743" y2="90508"/>
                        <a14:foregroundMark x1="66751" y1="50898" x2="75021" y2="86445"/>
                        <a14:foregroundMark x1="78608" y1="72617" x2="81181" y2="79531"/>
                        <a14:foregroundMark x1="81181" y1="80977" x2="83249" y2="83828"/>
                        <a14:foregroundMark x1="83502" y1="83594" x2="84557" y2="85508"/>
                        <a14:foregroundMark x1="24262" y1="89570" x2="27595" y2="89063"/>
                        <a14:foregroundMark x1="32489" y1="88828" x2="35063" y2="90273"/>
                        <a14:foregroundMark x1="69325" y1="89805" x2="70633" y2="83125"/>
                        <a14:foregroundMark x1="76540" y1="90273" x2="73966" y2="85742"/>
                        <a14:foregroundMark x1="67300" y1="72148" x2="61603" y2="84297"/>
                      </a14:backgroundRemoval>
                    </a14:imgEffect>
                  </a14:imgLayer>
                </a14:imgProps>
              </a:ext>
            </a:extLst>
          </a:blip>
          <a:srcRect t="43834" r="46959" b="8061"/>
          <a:stretch/>
        </p:blipFill>
        <p:spPr>
          <a:xfrm>
            <a:off x="6529183" y="3835584"/>
            <a:ext cx="3085214" cy="3022416"/>
          </a:xfrm>
          <a:prstGeom prst="rect">
            <a:avLst/>
          </a:prstGeom>
        </p:spPr>
      </p:pic>
      <p:pic>
        <p:nvPicPr>
          <p:cNvPr id="31" name="Picture 30"/>
          <p:cNvPicPr>
            <a:picLocks noChangeAspect="1"/>
          </p:cNvPicPr>
          <p:nvPr/>
        </p:nvPicPr>
        <p:blipFill rotWithShape="1">
          <a:blip r:embed="rId7">
            <a:extLst>
              <a:ext uri="{BEBA8EAE-BF5A-486C-A8C5-ECC9F3942E4B}">
                <a14:imgProps xmlns:a14="http://schemas.microsoft.com/office/drawing/2010/main">
                  <a14:imgLayer r:embed="rId8">
                    <a14:imgEffect>
                      <a14:backgroundRemoval t="9180" b="92188" l="10000" r="90000">
                        <a14:foregroundMark x1="26835" y1="84063" x2="26835" y2="88359"/>
                        <a14:foregroundMark x1="31730" y1="83125" x2="32743" y2="90508"/>
                        <a14:foregroundMark x1="66751" y1="50898" x2="75021" y2="86445"/>
                        <a14:foregroundMark x1="78608" y1="72617" x2="81181" y2="79531"/>
                        <a14:foregroundMark x1="81181" y1="80977" x2="83249" y2="83828"/>
                        <a14:foregroundMark x1="83502" y1="83594" x2="84557" y2="85508"/>
                        <a14:foregroundMark x1="24262" y1="89570" x2="27595" y2="89063"/>
                        <a14:foregroundMark x1="32489" y1="88828" x2="35063" y2="90273"/>
                        <a14:foregroundMark x1="69325" y1="89805" x2="70633" y2="83125"/>
                        <a14:foregroundMark x1="76540" y1="90273" x2="73966" y2="85742"/>
                        <a14:foregroundMark x1="67300" y1="72148" x2="61603" y2="84297"/>
                      </a14:backgroundRemoval>
                    </a14:imgEffect>
                  </a14:imgLayer>
                </a14:imgProps>
              </a:ext>
            </a:extLst>
          </a:blip>
          <a:srcRect l="56040" t="43299" b="8062"/>
          <a:stretch/>
        </p:blipFill>
        <p:spPr>
          <a:xfrm>
            <a:off x="1894801" y="3587783"/>
            <a:ext cx="2557000" cy="3055975"/>
          </a:xfrm>
          <a:prstGeom prst="rect">
            <a:avLst/>
          </a:prstGeom>
        </p:spPr>
      </p:pic>
      <p:sp>
        <p:nvSpPr>
          <p:cNvPr id="2" name="Rectangle: Rounded Corners 1">
            <a:extLst>
              <a:ext uri="{FF2B5EF4-FFF2-40B4-BE49-F238E27FC236}">
                <a16:creationId xmlns:a16="http://schemas.microsoft.com/office/drawing/2014/main" id="{8A92D297-5CA7-4B67-B808-D7E0E208689D}"/>
              </a:ext>
            </a:extLst>
          </p:cNvPr>
          <p:cNvSpPr/>
          <p:nvPr/>
        </p:nvSpPr>
        <p:spPr>
          <a:xfrm>
            <a:off x="351692" y="365760"/>
            <a:ext cx="11338560" cy="60350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字魂80号-萌趣小鱼体" panose="020F0502020204030204"/>
              <a:cs typeface="+mn-cs"/>
            </a:endParaRPr>
          </a:p>
        </p:txBody>
      </p:sp>
      <p:sp>
        <p:nvSpPr>
          <p:cNvPr id="38" name="矩形: 圆角 11">
            <a:extLst>
              <a:ext uri="{FF2B5EF4-FFF2-40B4-BE49-F238E27FC236}">
                <a16:creationId xmlns:a16="http://schemas.microsoft.com/office/drawing/2014/main" id="{5BECFDB0-AC2A-4571-8793-A3D243FD58E3}"/>
              </a:ext>
            </a:extLst>
          </p:cNvPr>
          <p:cNvSpPr/>
          <p:nvPr/>
        </p:nvSpPr>
        <p:spPr>
          <a:xfrm>
            <a:off x="3283772" y="832022"/>
            <a:ext cx="3884446" cy="798012"/>
          </a:xfrm>
          <a:prstGeom prst="roundRect">
            <a:avLst>
              <a:gd name="adj" fmla="val 50000"/>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仓耳玄三M W05" panose="02020400000000000000" pitchFamily="18" charset="-122"/>
              <a:ea typeface="仓耳玄三M W05" panose="02020400000000000000" pitchFamily="18" charset="-122"/>
              <a:cs typeface="+mn-cs"/>
            </a:endParaRPr>
          </a:p>
        </p:txBody>
      </p:sp>
      <p:sp>
        <p:nvSpPr>
          <p:cNvPr id="39" name="文本框 12">
            <a:extLst>
              <a:ext uri="{FF2B5EF4-FFF2-40B4-BE49-F238E27FC236}">
                <a16:creationId xmlns:a16="http://schemas.microsoft.com/office/drawing/2014/main" id="{464DF264-26FD-45F4-BFB6-ED50549A0F94}"/>
              </a:ext>
            </a:extLst>
          </p:cNvPr>
          <p:cNvSpPr txBox="1"/>
          <p:nvPr/>
        </p:nvSpPr>
        <p:spPr>
          <a:xfrm>
            <a:off x="3672404" y="1043236"/>
            <a:ext cx="2880366"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rgbClr val="000000"/>
                </a:solidFill>
                <a:effectLst/>
                <a:uLnTx/>
                <a:uFillTx/>
                <a:latin typeface="Arial" panose="020B0604020202020204" pitchFamily="34" charset="0"/>
                <a:ea typeface="仓耳玄三M W05" panose="02020400000000000000" pitchFamily="18" charset="-122"/>
                <a:cs typeface="Arial" panose="020B0604020202020204" pitchFamily="34" charset="0"/>
              </a:rPr>
              <a:t>LUẬT CHƠI</a:t>
            </a:r>
            <a:endParaRPr kumimoji="0" lang="zh-CN" altLang="en-US" sz="2400" b="0" i="0" u="none" strike="noStrike" kern="1200" cap="none" spc="0" normalizeH="0" baseline="0" noProof="0" dirty="0">
              <a:ln>
                <a:noFill/>
              </a:ln>
              <a:solidFill>
                <a:srgbClr val="000000"/>
              </a:solidFill>
              <a:effectLst/>
              <a:uLnTx/>
              <a:uFillTx/>
              <a:latin typeface="Arial" panose="020B0604020202020204" pitchFamily="34" charset="0"/>
              <a:ea typeface="仓耳玄三M W05" panose="02020400000000000000" pitchFamily="18" charset="-122"/>
              <a:cs typeface="Arial" panose="020B0604020202020204" pitchFamily="34" charset="0"/>
            </a:endParaRPr>
          </a:p>
        </p:txBody>
      </p:sp>
      <p:sp>
        <p:nvSpPr>
          <p:cNvPr id="41" name="TextBox 40">
            <a:extLst>
              <a:ext uri="{FF2B5EF4-FFF2-40B4-BE49-F238E27FC236}">
                <a16:creationId xmlns:a16="http://schemas.microsoft.com/office/drawing/2014/main" id="{53AE8139-7ED8-4A4A-B8AA-306DA46AE432}"/>
              </a:ext>
            </a:extLst>
          </p:cNvPr>
          <p:cNvSpPr txBox="1"/>
          <p:nvPr/>
        </p:nvSpPr>
        <p:spPr>
          <a:xfrm>
            <a:off x="793396" y="1809347"/>
            <a:ext cx="10605208" cy="4766369"/>
          </a:xfrm>
          <a:prstGeom prst="rect">
            <a:avLst/>
          </a:prstGeom>
          <a:noFill/>
        </p:spPr>
        <p:txBody>
          <a:bodyPr wrap="square">
            <a:spAutoFit/>
          </a:bodyPr>
          <a:lstStyle/>
          <a:p>
            <a:pPr lvl="0" algn="just">
              <a:lnSpc>
                <a:spcPct val="115000"/>
              </a:lnSpc>
              <a:spcAft>
                <a:spcPts val="1000"/>
              </a:spcAft>
            </a:pPr>
            <a:r>
              <a:rPr lang="vi-VN" sz="2800">
                <a:solidFill>
                  <a:srgbClr val="000000"/>
                </a:solidFill>
                <a:latin typeface="Arial" panose="020B0604020202020204" pitchFamily="34" charset="0"/>
                <a:ea typeface="Calibri" panose="020F0502020204030204" pitchFamily="34" charset="0"/>
                <a:cs typeface="Arial" panose="020B0604020202020204" pitchFamily="34" charset="0"/>
              </a:rPr>
              <a:t> GV chia nhóm theo tổ trong lớp, phát cho mỗi tổ một bảng phụ và giao nhiệm vụ liệt kê các lí do vì sao phải biết điểm mạnh, điểm yếu của bản thân. Yêu cầu: các nhóm liệt kê ý tưởng trong thời gian 3 phút, tổ nào có nhiều ý tưởng hơn sẽ được khen thưởng.</a:t>
            </a:r>
            <a:endParaRPr lang="en-US" sz="280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algn="just">
              <a:lnSpc>
                <a:spcPct val="115000"/>
              </a:lnSpc>
              <a:spcAft>
                <a:spcPts val="1000"/>
              </a:spcAft>
            </a:pPr>
            <a:r>
              <a:rPr lang="en-US" sz="2800">
                <a:solidFill>
                  <a:prstClr val="black"/>
                </a:solidFill>
                <a:latin typeface="Arial" panose="020B0604020202020204" pitchFamily="34" charset="0"/>
                <a:ea typeface="Calibri" panose="020F0502020204030204" pitchFamily="34" charset="0"/>
                <a:cs typeface="Arial" panose="020B0604020202020204" pitchFamily="34" charset="0"/>
              </a:rPr>
              <a:t> Lưu ý: Những ý tưởng trùng với những nhóm đã có trước sẽ được xóa đi. Nhóm có 3 ý tưởng khác biệt với nhóm khác sẽ được trình bày và giải thích</a:t>
            </a:r>
            <a:endParaRPr lang="en-US" sz="280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algn="just">
              <a:lnSpc>
                <a:spcPct val="115000"/>
              </a:lnSpc>
              <a:spcAft>
                <a:spcPts val="1000"/>
              </a:spcAft>
            </a:pPr>
            <a:endParaRPr kumimoji="0" lang="en-US" sz="280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016135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ppt_x"/>
                                          </p:val>
                                        </p:tav>
                                        <p:tav tm="100000">
                                          <p:val>
                                            <p:strVal val="#ppt_x"/>
                                          </p:val>
                                        </p:tav>
                                      </p:tavLst>
                                    </p:anim>
                                    <p:anim calcmode="lin" valueType="num">
                                      <p:cBhvr additive="base">
                                        <p:cTn id="13" dur="500" fill="hold"/>
                                        <p:tgtEl>
                                          <p:spTgt spid="20"/>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additive="base">
                                        <p:cTn id="16" dur="500" fill="hold"/>
                                        <p:tgtEl>
                                          <p:spTgt spid="21"/>
                                        </p:tgtEl>
                                        <p:attrNameLst>
                                          <p:attrName>ppt_x</p:attrName>
                                        </p:attrNameLst>
                                      </p:cBhvr>
                                      <p:tavLst>
                                        <p:tav tm="0">
                                          <p:val>
                                            <p:strVal val="#ppt_x"/>
                                          </p:val>
                                        </p:tav>
                                        <p:tav tm="100000">
                                          <p:val>
                                            <p:strVal val="#ppt_x"/>
                                          </p:val>
                                        </p:tav>
                                      </p:tavLst>
                                    </p:anim>
                                    <p:anim calcmode="lin" valueType="num">
                                      <p:cBhvr additive="base">
                                        <p:cTn id="17" dur="500" fill="hold"/>
                                        <p:tgtEl>
                                          <p:spTgt spid="21"/>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additive="base">
                                        <p:cTn id="20" dur="500" fill="hold"/>
                                        <p:tgtEl>
                                          <p:spTgt spid="22"/>
                                        </p:tgtEl>
                                        <p:attrNameLst>
                                          <p:attrName>ppt_x</p:attrName>
                                        </p:attrNameLst>
                                      </p:cBhvr>
                                      <p:tavLst>
                                        <p:tav tm="0">
                                          <p:val>
                                            <p:strVal val="#ppt_x"/>
                                          </p:val>
                                        </p:tav>
                                        <p:tav tm="100000">
                                          <p:val>
                                            <p:strVal val="#ppt_x"/>
                                          </p:val>
                                        </p:tav>
                                      </p:tavLst>
                                    </p:anim>
                                    <p:anim calcmode="lin" valueType="num">
                                      <p:cBhvr additive="base">
                                        <p:cTn id="21" dur="500" fill="hold"/>
                                        <p:tgtEl>
                                          <p:spTgt spid="22"/>
                                        </p:tgtEl>
                                        <p:attrNameLst>
                                          <p:attrName>ppt_y</p:attrName>
                                        </p:attrNameLst>
                                      </p:cBhvr>
                                      <p:tavLst>
                                        <p:tav tm="0">
                                          <p:val>
                                            <p:strVal val="1+#ppt_h/2"/>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1000"/>
                                        <p:tgtEl>
                                          <p:spTgt spid="25"/>
                                        </p:tgtEl>
                                      </p:cBhvr>
                                    </p:animEffect>
                                    <p:anim calcmode="lin" valueType="num">
                                      <p:cBhvr>
                                        <p:cTn id="35" dur="1000" fill="hold"/>
                                        <p:tgtEl>
                                          <p:spTgt spid="25"/>
                                        </p:tgtEl>
                                        <p:attrNameLst>
                                          <p:attrName>ppt_x</p:attrName>
                                        </p:attrNameLst>
                                      </p:cBhvr>
                                      <p:tavLst>
                                        <p:tav tm="0">
                                          <p:val>
                                            <p:strVal val="#ppt_x"/>
                                          </p:val>
                                        </p:tav>
                                        <p:tav tm="100000">
                                          <p:val>
                                            <p:strVal val="#ppt_x"/>
                                          </p:val>
                                        </p:tav>
                                      </p:tavLst>
                                    </p:anim>
                                    <p:anim calcmode="lin" valueType="num">
                                      <p:cBhvr>
                                        <p:cTn id="36" dur="1000" fill="hold"/>
                                        <p:tgtEl>
                                          <p:spTgt spid="25"/>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1000" fill="hold"/>
                                        <p:tgtEl>
                                          <p:spTgt spid="26"/>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1000"/>
                                        <p:tgtEl>
                                          <p:spTgt spid="27"/>
                                        </p:tgtEl>
                                      </p:cBhvr>
                                    </p:animEffect>
                                    <p:anim calcmode="lin" valueType="num">
                                      <p:cBhvr>
                                        <p:cTn id="45" dur="1000" fill="hold"/>
                                        <p:tgtEl>
                                          <p:spTgt spid="27"/>
                                        </p:tgtEl>
                                        <p:attrNameLst>
                                          <p:attrName>ppt_x</p:attrName>
                                        </p:attrNameLst>
                                      </p:cBhvr>
                                      <p:tavLst>
                                        <p:tav tm="0">
                                          <p:val>
                                            <p:strVal val="#ppt_x"/>
                                          </p:val>
                                        </p:tav>
                                        <p:tav tm="100000">
                                          <p:val>
                                            <p:strVal val="#ppt_x"/>
                                          </p:val>
                                        </p:tav>
                                      </p:tavLst>
                                    </p:anim>
                                    <p:anim calcmode="lin" valueType="num">
                                      <p:cBhvr>
                                        <p:cTn id="46" dur="1000" fill="hold"/>
                                        <p:tgtEl>
                                          <p:spTgt spid="27"/>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1000"/>
                                        <p:tgtEl>
                                          <p:spTgt spid="28"/>
                                        </p:tgtEl>
                                      </p:cBhvr>
                                    </p:animEffect>
                                    <p:anim calcmode="lin" valueType="num">
                                      <p:cBhvr>
                                        <p:cTn id="50" dur="1000" fill="hold"/>
                                        <p:tgtEl>
                                          <p:spTgt spid="28"/>
                                        </p:tgtEl>
                                        <p:attrNameLst>
                                          <p:attrName>ppt_x</p:attrName>
                                        </p:attrNameLst>
                                      </p:cBhvr>
                                      <p:tavLst>
                                        <p:tav tm="0">
                                          <p:val>
                                            <p:strVal val="#ppt_x"/>
                                          </p:val>
                                        </p:tav>
                                        <p:tav tm="100000">
                                          <p:val>
                                            <p:strVal val="#ppt_x"/>
                                          </p:val>
                                        </p:tav>
                                      </p:tavLst>
                                    </p:anim>
                                    <p:anim calcmode="lin" valueType="num">
                                      <p:cBhvr>
                                        <p:cTn id="51" dur="1000" fill="hold"/>
                                        <p:tgtEl>
                                          <p:spTgt spid="28"/>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14" presetClass="entr" presetSubtype="10" fill="hold" grpId="0" nodeType="with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randombar(horizontal)">
                                      <p:cBhvr>
                                        <p:cTn id="59" dur="500"/>
                                        <p:tgtEl>
                                          <p:spTgt spid="38"/>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randombar(horizontal)">
                                      <p:cBhvr>
                                        <p:cTn id="62" dur="500"/>
                                        <p:tgtEl>
                                          <p:spTgt spid="39"/>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fade">
                                      <p:cBhvr>
                                        <p:cTn id="67" dur="1000"/>
                                        <p:tgtEl>
                                          <p:spTgt spid="41"/>
                                        </p:tgtEl>
                                      </p:cBhvr>
                                    </p:animEffect>
                                    <p:anim calcmode="lin" valueType="num">
                                      <p:cBhvr>
                                        <p:cTn id="68" dur="1000" fill="hold"/>
                                        <p:tgtEl>
                                          <p:spTgt spid="41"/>
                                        </p:tgtEl>
                                        <p:attrNameLst>
                                          <p:attrName>ppt_x</p:attrName>
                                        </p:attrNameLst>
                                      </p:cBhvr>
                                      <p:tavLst>
                                        <p:tav tm="0">
                                          <p:val>
                                            <p:strVal val="#ppt_x"/>
                                          </p:val>
                                        </p:tav>
                                        <p:tav tm="100000">
                                          <p:val>
                                            <p:strVal val="#ppt_x"/>
                                          </p:val>
                                        </p:tav>
                                      </p:tavLst>
                                    </p:anim>
                                    <p:anim calcmode="lin" valueType="num">
                                      <p:cBhvr>
                                        <p:cTn id="6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27FB127D-32B4-453C-9610-85F950D5B6F9}"/>
              </a:ext>
            </a:extLst>
          </p:cNvPr>
          <p:cNvSpPr/>
          <p:nvPr/>
        </p:nvSpPr>
        <p:spPr>
          <a:xfrm>
            <a:off x="351692" y="365759"/>
            <a:ext cx="11338560" cy="634373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字魂80号-萌趣小鱼体" panose="020F0502020204030204"/>
              <a:cs typeface="+mn-cs"/>
            </a:endParaRPr>
          </a:p>
        </p:txBody>
      </p:sp>
      <p:pic>
        <p:nvPicPr>
          <p:cNvPr id="10" name="图片 4">
            <a:extLst>
              <a:ext uri="{FF2B5EF4-FFF2-40B4-BE49-F238E27FC236}">
                <a16:creationId xmlns:a16="http://schemas.microsoft.com/office/drawing/2014/main" id="{63F41C85-E723-42E5-BDAE-D561B76B8F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440" y="0"/>
            <a:ext cx="9711145" cy="6858000"/>
          </a:xfrm>
          <a:prstGeom prst="rect">
            <a:avLst/>
          </a:prstGeom>
          <a:ln>
            <a:noFill/>
          </a:ln>
        </p:spPr>
      </p:pic>
      <p:sp>
        <p:nvSpPr>
          <p:cNvPr id="8" name="文本框 5">
            <a:extLst>
              <a:ext uri="{FF2B5EF4-FFF2-40B4-BE49-F238E27FC236}">
                <a16:creationId xmlns:a16="http://schemas.microsoft.com/office/drawing/2014/main" id="{987AF994-DF70-473B-8DCB-8E10CBC513E5}"/>
              </a:ext>
            </a:extLst>
          </p:cNvPr>
          <p:cNvSpPr txBox="1"/>
          <p:nvPr/>
        </p:nvSpPr>
        <p:spPr>
          <a:xfrm>
            <a:off x="1920144" y="918581"/>
            <a:ext cx="8201656"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7200">
                <a:solidFill>
                  <a:prstClr val="black"/>
                </a:solidFill>
                <a:effectLst>
                  <a:outerShdw blurRad="38100" dist="38100" dir="2700000" algn="tl">
                    <a:srgbClr val="000000">
                      <a:alpha val="43137"/>
                    </a:srgbClr>
                  </a:outerShdw>
                </a:effectLst>
                <a:latin typeface="包图小白体" panose="02010601030101010101" pitchFamily="2" charset="-122"/>
                <a:ea typeface="包图小白体" panose="02010601030101010101" pitchFamily="2" charset="-122"/>
              </a:rPr>
              <a:t>Đánh Giá</a:t>
            </a:r>
            <a:endParaRPr kumimoji="0" lang="zh-CN" altLang="en-US" sz="72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包图小白体" panose="02010601030101010101" pitchFamily="2" charset="-122"/>
              <a:ea typeface="包图小白体" panose="02010601030101010101" pitchFamily="2" charset="-122"/>
              <a:cs typeface="+mn-cs"/>
            </a:endParaRPr>
          </a:p>
        </p:txBody>
      </p:sp>
      <p:sp>
        <p:nvSpPr>
          <p:cNvPr id="2" name="矩形 7">
            <a:extLst>
              <a:ext uri="{FF2B5EF4-FFF2-40B4-BE49-F238E27FC236}">
                <a16:creationId xmlns:a16="http://schemas.microsoft.com/office/drawing/2014/main" id="{752EBAB2-9955-9E9B-63D6-AA1568AE1E9C}"/>
              </a:ext>
            </a:extLst>
          </p:cNvPr>
          <p:cNvSpPr/>
          <p:nvPr/>
        </p:nvSpPr>
        <p:spPr>
          <a:xfrm>
            <a:off x="3723888" y="1925053"/>
            <a:ext cx="5867968" cy="1493358"/>
          </a:xfrm>
          <a:prstGeom prst="rect">
            <a:avLst/>
          </a:prstGeom>
        </p:spPr>
        <p:txBody>
          <a:bodyPr wrap="square">
            <a:spAutoFit/>
          </a:bodyPr>
          <a:lstStyle/>
          <a:p>
            <a:pPr lvl="0">
              <a:lnSpc>
                <a:spcPct val="150000"/>
              </a:lnSpc>
            </a:pPr>
            <a:r>
              <a:rPr lang="vi-VN" altLang="zh-CN" sz="3200" b="1">
                <a:solidFill>
                  <a:srgbClr val="000000">
                    <a:lumMod val="95000"/>
                    <a:lumOff val="5000"/>
                  </a:srgbClr>
                </a:solidFill>
                <a:latin typeface="Calibri" panose="020F0502020204030204" pitchFamily="34" charset="0"/>
                <a:cs typeface="+mn-ea"/>
                <a:sym typeface="+mn-lt"/>
              </a:rPr>
              <a:t>- </a:t>
            </a:r>
            <a:r>
              <a:rPr lang="en-US" altLang="zh-CN" sz="3200" b="1">
                <a:solidFill>
                  <a:srgbClr val="000000">
                    <a:lumMod val="95000"/>
                    <a:lumOff val="5000"/>
                  </a:srgbClr>
                </a:solidFill>
                <a:latin typeface="Calibri" panose="020F0502020204030204" pitchFamily="34" charset="0"/>
                <a:cs typeface="+mn-ea"/>
                <a:sym typeface="+mn-lt"/>
              </a:rPr>
              <a:t>Học sinh n</a:t>
            </a:r>
            <a:r>
              <a:rPr lang="vi-VN" altLang="zh-CN" sz="3200" b="1">
                <a:solidFill>
                  <a:srgbClr val="000000">
                    <a:lumMod val="95000"/>
                    <a:lumOff val="5000"/>
                  </a:srgbClr>
                </a:solidFill>
                <a:latin typeface="Calibri" panose="020F0502020204030204" pitchFamily="34" charset="0"/>
                <a:cs typeface="+mn-ea"/>
                <a:sym typeface="+mn-lt"/>
              </a:rPr>
              <a:t>êu được một số điểm mạnh, điểm yếu của bản thân</a:t>
            </a:r>
            <a:endParaRPr lang="vi-VN" altLang="zh-CN" sz="3200" b="1" dirty="0">
              <a:solidFill>
                <a:srgbClr val="000000">
                  <a:lumMod val="95000"/>
                  <a:lumOff val="5000"/>
                </a:srgbClr>
              </a:solidFill>
              <a:latin typeface="Calibri" panose="020F0502020204030204" pitchFamily="34" charset="0"/>
              <a:cs typeface="+mn-ea"/>
              <a:sym typeface="+mn-lt"/>
            </a:endParaRPr>
          </a:p>
        </p:txBody>
      </p:sp>
      <p:sp>
        <p:nvSpPr>
          <p:cNvPr id="3" name="矩形 11">
            <a:extLst>
              <a:ext uri="{FF2B5EF4-FFF2-40B4-BE49-F238E27FC236}">
                <a16:creationId xmlns:a16="http://schemas.microsoft.com/office/drawing/2014/main" id="{E431EAE5-8A34-B9D3-CF3A-B72FDBC575ED}"/>
              </a:ext>
            </a:extLst>
          </p:cNvPr>
          <p:cNvSpPr/>
          <p:nvPr/>
        </p:nvSpPr>
        <p:spPr>
          <a:xfrm>
            <a:off x="3822104" y="3640053"/>
            <a:ext cx="5645988" cy="1569660"/>
          </a:xfrm>
          <a:prstGeom prst="rect">
            <a:avLst/>
          </a:prstGeom>
        </p:spPr>
        <p:txBody>
          <a:bodyPr wrap="square">
            <a:spAutoFit/>
          </a:bodyPr>
          <a:lstStyle/>
          <a:p>
            <a:pPr lvl="0"/>
            <a:r>
              <a:rPr lang="en-US" altLang="zh-CN" sz="3200" b="1">
                <a:solidFill>
                  <a:srgbClr val="000000">
                    <a:lumMod val="95000"/>
                    <a:lumOff val="5000"/>
                  </a:srgbClr>
                </a:solidFill>
                <a:latin typeface="Calibri" panose="020F0502020204030204" pitchFamily="34" charset="0"/>
                <a:cs typeface="+mn-ea"/>
                <a:sym typeface="+mn-lt"/>
              </a:rPr>
              <a:t>- Học sinh biết vì sao phải biết điểm mạnh, điểm yếu của bản thân</a:t>
            </a:r>
            <a:endParaRPr lang="en-US" altLang="zh-CN" sz="3200" b="1" dirty="0" err="1">
              <a:solidFill>
                <a:srgbClr val="000000">
                  <a:lumMod val="95000"/>
                  <a:lumOff val="5000"/>
                </a:srgbClr>
              </a:solidFill>
              <a:latin typeface="Calibri" panose="020F0502020204030204" pitchFamily="34" charset="0"/>
              <a:cs typeface="+mn-ea"/>
              <a:sym typeface="+mn-lt"/>
            </a:endParaRPr>
          </a:p>
        </p:txBody>
      </p:sp>
    </p:spTree>
    <p:extLst>
      <p:ext uri="{BB962C8B-B14F-4D97-AF65-F5344CB8AC3E}">
        <p14:creationId xmlns:p14="http://schemas.microsoft.com/office/powerpoint/2010/main" val="13363255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3339EB8-D718-4605-8243-072129846868}"/>
              </a:ext>
            </a:extLst>
          </p:cNvPr>
          <p:cNvPicPr>
            <a:picLocks noChangeAspect="1"/>
          </p:cNvPicPr>
          <p:nvPr/>
        </p:nvPicPr>
        <p:blipFill rotWithShape="1">
          <a:blip r:embed="rId2"/>
          <a:srcRect t="1141" b="1141"/>
          <a:stretch/>
        </p:blipFill>
        <p:spPr>
          <a:xfrm>
            <a:off x="0" y="0"/>
            <a:ext cx="12192000" cy="6858000"/>
          </a:xfrm>
          <a:prstGeom prst="rect">
            <a:avLst/>
          </a:prstGeom>
        </p:spPr>
      </p:pic>
      <p:sp>
        <p:nvSpPr>
          <p:cNvPr id="3" name="TextBox 2">
            <a:extLst>
              <a:ext uri="{FF2B5EF4-FFF2-40B4-BE49-F238E27FC236}">
                <a16:creationId xmlns:a16="http://schemas.microsoft.com/office/drawing/2014/main" id="{F1A39170-DC79-4BD1-9637-EE9FA8256A44}"/>
              </a:ext>
            </a:extLst>
          </p:cNvPr>
          <p:cNvSpPr txBox="1"/>
          <p:nvPr/>
        </p:nvSpPr>
        <p:spPr>
          <a:xfrm>
            <a:off x="2750123" y="790209"/>
            <a:ext cx="7832099" cy="830997"/>
          </a:xfrm>
          <a:prstGeom prst="rect">
            <a:avLst/>
          </a:prstGeom>
          <a:noFill/>
        </p:spPr>
        <p:txBody>
          <a:bodyPr wrap="square" rtlCol="0">
            <a:spAutoFit/>
          </a:bodyPr>
          <a:lstStyle/>
          <a:p>
            <a:pPr defTabSz="968758">
              <a:defRPr/>
            </a:pPr>
            <a:r>
              <a:rPr lang="en-US" sz="4800" b="1" dirty="0">
                <a:solidFill>
                  <a:srgbClr val="FFFF00"/>
                </a:solidFill>
                <a:latin typeface="HP001" panose="020B0603050302020204" pitchFamily="34" charset="0"/>
                <a:ea typeface="HP001" panose="020B0603050302020204" pitchFamily="34" charset="0"/>
              </a:rPr>
              <a:t> </a:t>
            </a:r>
            <a:r>
              <a:rPr lang="en-US" sz="4800" b="1" dirty="0" err="1">
                <a:solidFill>
                  <a:srgbClr val="FFFF00"/>
                </a:solidFill>
                <a:latin typeface="HP001" panose="020B0603050302020204" pitchFamily="34" charset="0"/>
                <a:ea typeface="HP001" panose="020B0603050302020204" pitchFamily="34" charset="0"/>
              </a:rPr>
              <a:t>Chuẩn</a:t>
            </a:r>
            <a:r>
              <a:rPr lang="en-US" sz="4800" b="1" dirty="0">
                <a:solidFill>
                  <a:srgbClr val="FFFF00"/>
                </a:solidFill>
                <a:latin typeface="HP001" panose="020B0603050302020204" pitchFamily="34" charset="0"/>
                <a:ea typeface="HP001" panose="020B0603050302020204" pitchFamily="34" charset="0"/>
              </a:rPr>
              <a:t> </a:t>
            </a:r>
            <a:r>
              <a:rPr lang="en-US" sz="4800" b="1" dirty="0" err="1">
                <a:solidFill>
                  <a:srgbClr val="FFFF00"/>
                </a:solidFill>
                <a:latin typeface="HP001" panose="020B0603050302020204" pitchFamily="34" charset="0"/>
                <a:ea typeface="HP001" panose="020B0603050302020204" pitchFamily="34" charset="0"/>
              </a:rPr>
              <a:t>bị</a:t>
            </a:r>
            <a:r>
              <a:rPr lang="en-US" sz="4800" b="1" dirty="0">
                <a:solidFill>
                  <a:srgbClr val="FFFF00"/>
                </a:solidFill>
                <a:latin typeface="HP001" panose="020B0603050302020204" pitchFamily="34" charset="0"/>
                <a:ea typeface="HP001" panose="020B0603050302020204" pitchFamily="34" charset="0"/>
              </a:rPr>
              <a:t> </a:t>
            </a:r>
            <a:r>
              <a:rPr lang="en-US" sz="4800" b="1" dirty="0" err="1">
                <a:solidFill>
                  <a:srgbClr val="FFFF00"/>
                </a:solidFill>
                <a:latin typeface="HP001" panose="020B0603050302020204" pitchFamily="34" charset="0"/>
                <a:ea typeface="HP001" panose="020B0603050302020204" pitchFamily="34" charset="0"/>
              </a:rPr>
              <a:t>đồ</a:t>
            </a:r>
            <a:r>
              <a:rPr lang="en-US" sz="4800" b="1" dirty="0">
                <a:solidFill>
                  <a:srgbClr val="FFFF00"/>
                </a:solidFill>
                <a:latin typeface="HP001" panose="020B0603050302020204" pitchFamily="34" charset="0"/>
                <a:ea typeface="HP001" panose="020B0603050302020204" pitchFamily="34" charset="0"/>
              </a:rPr>
              <a:t> </a:t>
            </a:r>
            <a:r>
              <a:rPr lang="en-US" sz="4800" b="1" dirty="0" err="1">
                <a:solidFill>
                  <a:srgbClr val="FFFF00"/>
                </a:solidFill>
                <a:latin typeface="HP001" panose="020B0603050302020204" pitchFamily="34" charset="0"/>
                <a:ea typeface="HP001" panose="020B0603050302020204" pitchFamily="34" charset="0"/>
              </a:rPr>
              <a:t>dùng</a:t>
            </a:r>
            <a:r>
              <a:rPr lang="en-US" sz="4800" b="1" dirty="0">
                <a:solidFill>
                  <a:srgbClr val="FFFF00"/>
                </a:solidFill>
                <a:latin typeface="HP001" panose="020B0603050302020204" pitchFamily="34" charset="0"/>
                <a:ea typeface="HP001" panose="020B0603050302020204" pitchFamily="34" charset="0"/>
              </a:rPr>
              <a:t> </a:t>
            </a:r>
            <a:r>
              <a:rPr lang="en-US" sz="4800" b="1" dirty="0" err="1">
                <a:solidFill>
                  <a:srgbClr val="FFFF00"/>
                </a:solidFill>
                <a:latin typeface="HP001" panose="020B0603050302020204" pitchFamily="34" charset="0"/>
                <a:ea typeface="HP001" panose="020B0603050302020204" pitchFamily="34" charset="0"/>
              </a:rPr>
              <a:t>học</a:t>
            </a:r>
            <a:r>
              <a:rPr lang="en-US" sz="4800" b="1" dirty="0">
                <a:solidFill>
                  <a:srgbClr val="FFFF00"/>
                </a:solidFill>
                <a:latin typeface="HP001" panose="020B0603050302020204" pitchFamily="34" charset="0"/>
                <a:ea typeface="HP001" panose="020B0603050302020204" pitchFamily="34" charset="0"/>
              </a:rPr>
              <a:t> </a:t>
            </a:r>
            <a:r>
              <a:rPr lang="en-US" sz="4800" b="1" dirty="0" err="1">
                <a:solidFill>
                  <a:srgbClr val="FFFF00"/>
                </a:solidFill>
                <a:latin typeface="HP001" panose="020B0603050302020204" pitchFamily="34" charset="0"/>
                <a:ea typeface="HP001" panose="020B0603050302020204" pitchFamily="34" charset="0"/>
              </a:rPr>
              <a:t>tập</a:t>
            </a:r>
            <a:endParaRPr lang="en-US" sz="4800" b="1" dirty="0">
              <a:solidFill>
                <a:srgbClr val="FFFF00"/>
              </a:solidFill>
              <a:latin typeface="HP001" panose="020B0603050302020204" pitchFamily="34" charset="0"/>
              <a:ea typeface="HP001" panose="020B0603050302020204" pitchFamily="34" charset="0"/>
            </a:endParaRPr>
          </a:p>
        </p:txBody>
      </p:sp>
      <p:pic>
        <p:nvPicPr>
          <p:cNvPr id="4" name="Picture 3">
            <a:extLst>
              <a:ext uri="{FF2B5EF4-FFF2-40B4-BE49-F238E27FC236}">
                <a16:creationId xmlns:a16="http://schemas.microsoft.com/office/drawing/2014/main" id="{7B2786F9-C268-49D4-9D87-47B482424CC9}"/>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3167" b="97000" l="10000" r="90000">
                        <a14:foregroundMark x1="65500" y1="4000" x2="66667" y2="10167"/>
                        <a14:foregroundMark x1="64667" y1="4167" x2="67000" y2="4167"/>
                        <a14:foregroundMark x1="67167" y1="3333" x2="70000" y2="4500"/>
                        <a14:foregroundMark x1="33833" y1="94333" x2="43833" y2="71000"/>
                        <a14:foregroundMark x1="43833" y1="71000" x2="44333" y2="68333"/>
                        <a14:foregroundMark x1="54000" y1="39167" x2="54833" y2="42667"/>
                        <a14:foregroundMark x1="54500" y1="33833" x2="52833" y2="44667"/>
                        <a14:foregroundMark x1="54000" y1="39167" x2="56167" y2="41500"/>
                        <a14:foregroundMark x1="33833" y1="96000" x2="32167" y2="97000"/>
                        <a14:foregroundMark x1="32833" y1="94833" x2="32833" y2="95667"/>
                      </a14:backgroundRemoval>
                    </a14:imgEffect>
                  </a14:imgLayer>
                </a14:imgProps>
              </a:ext>
            </a:extLst>
          </a:blip>
          <a:srcRect l="22910" t="1976" r="22064"/>
          <a:stretch/>
        </p:blipFill>
        <p:spPr>
          <a:xfrm>
            <a:off x="7625240" y="1651984"/>
            <a:ext cx="1589781" cy="2832051"/>
          </a:xfrm>
          <a:prstGeom prst="rect">
            <a:avLst/>
          </a:prstGeom>
        </p:spPr>
      </p:pic>
      <p:pic>
        <p:nvPicPr>
          <p:cNvPr id="5" name="Picture 4">
            <a:extLst>
              <a:ext uri="{FF2B5EF4-FFF2-40B4-BE49-F238E27FC236}">
                <a16:creationId xmlns:a16="http://schemas.microsoft.com/office/drawing/2014/main" id="{1EB85AD6-BBD3-4618-B12B-FE0DCA34D3B1}"/>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foregroundMark x1="41000" y1="70000" x2="59400" y2="78200"/>
                        <a14:foregroundMark x1="29400" y1="70600" x2="45600" y2="79200"/>
                        <a14:foregroundMark x1="49800" y1="73400" x2="61200" y2="80600"/>
                        <a14:foregroundMark x1="59000" y1="75400" x2="66600" y2="80600"/>
                        <a14:foregroundMark x1="60200" y1="69600" x2="69800" y2="76400"/>
                        <a14:foregroundMark x1="42800" y1="45000" x2="58800" y2="63800"/>
                        <a14:foregroundMark x1="38600" y1="68800" x2="48000" y2="77200"/>
                      </a14:backgroundRemoval>
                    </a14:imgEffect>
                  </a14:imgLayer>
                </a14:imgProps>
              </a:ext>
            </a:extLst>
          </a:blip>
          <a:srcRect l="19113" t="12655" r="18097" b="11590"/>
          <a:stretch/>
        </p:blipFill>
        <p:spPr>
          <a:xfrm>
            <a:off x="5053657" y="1479711"/>
            <a:ext cx="2490083" cy="3004324"/>
          </a:xfrm>
          <a:prstGeom prst="rect">
            <a:avLst/>
          </a:prstGeom>
        </p:spPr>
      </p:pic>
      <p:pic>
        <p:nvPicPr>
          <p:cNvPr id="6" name="Picture 2" descr="Đạo đức 3 - Sách học sinh - Bộ sách giáo khoa Chân trời sáng tạo - Sách  giáo khoa Chân trời sáng tạo">
            <a:extLst>
              <a:ext uri="{FF2B5EF4-FFF2-40B4-BE49-F238E27FC236}">
                <a16:creationId xmlns:a16="http://schemas.microsoft.com/office/drawing/2014/main" id="{489A69AD-A898-4368-95BE-3A77FE8AE3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62957" y="1621118"/>
            <a:ext cx="1909118" cy="2721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1453162"/>
      </p:ext>
    </p:extLst>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7"/>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500" b="96500" l="10000" r="90000"/>
                    </a14:imgEffect>
                  </a14:imgLayer>
                </a14:imgProps>
              </a:ext>
              <a:ext uri="{28A0092B-C50C-407E-A947-70E740481C1C}">
                <a14:useLocalDpi xmlns:a14="http://schemas.microsoft.com/office/drawing/2010/main" val="0"/>
              </a:ext>
            </a:extLst>
          </a:blip>
          <a:srcRect/>
          <a:stretch>
            <a:fillRect/>
          </a:stretch>
        </p:blipFill>
        <p:spPr bwMode="auto">
          <a:xfrm>
            <a:off x="-235100" y="-117926"/>
            <a:ext cx="1787655" cy="1787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图片 7">
            <a:extLst>
              <a:ext uri="{FF2B5EF4-FFF2-40B4-BE49-F238E27FC236}">
                <a16:creationId xmlns:a16="http://schemas.microsoft.com/office/drawing/2014/main" id="{48323ECF-AF1F-4BA9-9288-E350D582B4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135" y="4043302"/>
            <a:ext cx="1876465" cy="1876465"/>
          </a:xfrm>
          <a:prstGeom prst="rect">
            <a:avLst/>
          </a:prstGeom>
        </p:spPr>
      </p:pic>
      <p:pic>
        <p:nvPicPr>
          <p:cNvPr id="21" name="图片 7">
            <a:extLst>
              <a:ext uri="{FF2B5EF4-FFF2-40B4-BE49-F238E27FC236}">
                <a16:creationId xmlns:a16="http://schemas.microsoft.com/office/drawing/2014/main" id="{48323ECF-AF1F-4BA9-9288-E350D582B4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5214" y="4981535"/>
            <a:ext cx="1876465" cy="1876465"/>
          </a:xfrm>
          <a:prstGeom prst="rect">
            <a:avLst/>
          </a:prstGeom>
        </p:spPr>
      </p:pic>
      <p:pic>
        <p:nvPicPr>
          <p:cNvPr id="22" name="图片 7">
            <a:extLst>
              <a:ext uri="{FF2B5EF4-FFF2-40B4-BE49-F238E27FC236}">
                <a16:creationId xmlns:a16="http://schemas.microsoft.com/office/drawing/2014/main" id="{48323ECF-AF1F-4BA9-9288-E350D582B4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1947" y="5023412"/>
            <a:ext cx="1876465" cy="1876465"/>
          </a:xfrm>
          <a:prstGeom prst="rect">
            <a:avLst/>
          </a:prstGeom>
        </p:spPr>
      </p:pic>
      <p:pic>
        <p:nvPicPr>
          <p:cNvPr id="23" name="图片 3">
            <a:extLst>
              <a:ext uri="{FF2B5EF4-FFF2-40B4-BE49-F238E27FC236}">
                <a16:creationId xmlns:a16="http://schemas.microsoft.com/office/drawing/2014/main" id="{AC7BD86D-13DF-43EA-88D3-662EA82DB6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14636" y="0"/>
            <a:ext cx="1429468" cy="1154340"/>
          </a:xfrm>
          <a:prstGeom prst="rect">
            <a:avLst/>
          </a:prstGeom>
        </p:spPr>
      </p:pic>
      <p:pic>
        <p:nvPicPr>
          <p:cNvPr id="24" name="图片 3">
            <a:extLst>
              <a:ext uri="{FF2B5EF4-FFF2-40B4-BE49-F238E27FC236}">
                <a16:creationId xmlns:a16="http://schemas.microsoft.com/office/drawing/2014/main" id="{AC7BD86D-13DF-43EA-88D3-662EA82DB6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86928" y="0"/>
            <a:ext cx="1429468" cy="1154340"/>
          </a:xfrm>
          <a:prstGeom prst="rect">
            <a:avLst/>
          </a:prstGeom>
        </p:spPr>
      </p:pic>
      <p:pic>
        <p:nvPicPr>
          <p:cNvPr id="25" name="图片 3">
            <a:extLst>
              <a:ext uri="{FF2B5EF4-FFF2-40B4-BE49-F238E27FC236}">
                <a16:creationId xmlns:a16="http://schemas.microsoft.com/office/drawing/2014/main" id="{AC7BD86D-13DF-43EA-88D3-662EA82DB6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42322" y="0"/>
            <a:ext cx="1429468" cy="1154340"/>
          </a:xfrm>
          <a:prstGeom prst="rect">
            <a:avLst/>
          </a:prstGeom>
        </p:spPr>
      </p:pic>
      <p:pic>
        <p:nvPicPr>
          <p:cNvPr id="26" name="图片 3">
            <a:extLst>
              <a:ext uri="{FF2B5EF4-FFF2-40B4-BE49-F238E27FC236}">
                <a16:creationId xmlns:a16="http://schemas.microsoft.com/office/drawing/2014/main" id="{AC7BD86D-13DF-43EA-88D3-662EA82DB6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29752" y="0"/>
            <a:ext cx="1429468" cy="1154340"/>
          </a:xfrm>
          <a:prstGeom prst="rect">
            <a:avLst/>
          </a:prstGeom>
        </p:spPr>
      </p:pic>
      <p:pic>
        <p:nvPicPr>
          <p:cNvPr id="27" name="图片 3">
            <a:extLst>
              <a:ext uri="{FF2B5EF4-FFF2-40B4-BE49-F238E27FC236}">
                <a16:creationId xmlns:a16="http://schemas.microsoft.com/office/drawing/2014/main" id="{AC7BD86D-13DF-43EA-88D3-662EA82DB6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59906" y="0"/>
            <a:ext cx="1429468" cy="1154340"/>
          </a:xfrm>
          <a:prstGeom prst="rect">
            <a:avLst/>
          </a:prstGeom>
        </p:spPr>
      </p:pic>
      <p:pic>
        <p:nvPicPr>
          <p:cNvPr id="28" name="图片 3">
            <a:extLst>
              <a:ext uri="{FF2B5EF4-FFF2-40B4-BE49-F238E27FC236}">
                <a16:creationId xmlns:a16="http://schemas.microsoft.com/office/drawing/2014/main" id="{AC7BD86D-13DF-43EA-88D3-662EA82DB6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3007" y="0"/>
            <a:ext cx="1429468" cy="1154340"/>
          </a:xfrm>
          <a:prstGeom prst="rect">
            <a:avLst/>
          </a:prstGeom>
        </p:spPr>
      </p:pic>
      <p:pic>
        <p:nvPicPr>
          <p:cNvPr id="29" name="图片 3">
            <a:extLst>
              <a:ext uri="{FF2B5EF4-FFF2-40B4-BE49-F238E27FC236}">
                <a16:creationId xmlns:a16="http://schemas.microsoft.com/office/drawing/2014/main" id="{AC7BD86D-13DF-43EA-88D3-662EA82DB6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14518" y="0"/>
            <a:ext cx="1429468" cy="1154340"/>
          </a:xfrm>
          <a:prstGeom prst="rect">
            <a:avLst/>
          </a:prstGeom>
        </p:spPr>
      </p:pic>
      <p:pic>
        <p:nvPicPr>
          <p:cNvPr id="30" name="Picture 29"/>
          <p:cNvPicPr>
            <a:picLocks noChangeAspect="1"/>
          </p:cNvPicPr>
          <p:nvPr/>
        </p:nvPicPr>
        <p:blipFill rotWithShape="1">
          <a:blip r:embed="rId6">
            <a:extLst>
              <a:ext uri="{BEBA8EAE-BF5A-486C-A8C5-ECC9F3942E4B}">
                <a14:imgProps xmlns:a14="http://schemas.microsoft.com/office/drawing/2010/main">
                  <a14:imgLayer r:embed="rId7">
                    <a14:imgEffect>
                      <a14:backgroundRemoval t="9180" b="92188" l="10000" r="90000">
                        <a14:foregroundMark x1="26835" y1="84063" x2="26835" y2="88359"/>
                        <a14:foregroundMark x1="31730" y1="83125" x2="32743" y2="90508"/>
                        <a14:foregroundMark x1="66751" y1="50898" x2="75021" y2="86445"/>
                        <a14:foregroundMark x1="78608" y1="72617" x2="81181" y2="79531"/>
                        <a14:foregroundMark x1="81181" y1="80977" x2="83249" y2="83828"/>
                        <a14:foregroundMark x1="83502" y1="83594" x2="84557" y2="85508"/>
                        <a14:foregroundMark x1="24262" y1="89570" x2="27595" y2="89063"/>
                        <a14:foregroundMark x1="32489" y1="88828" x2="35063" y2="90273"/>
                        <a14:foregroundMark x1="69325" y1="89805" x2="70633" y2="83125"/>
                        <a14:foregroundMark x1="76540" y1="90273" x2="73966" y2="85742"/>
                        <a14:foregroundMark x1="67300" y1="72148" x2="61603" y2="84297"/>
                      </a14:backgroundRemoval>
                    </a14:imgEffect>
                  </a14:imgLayer>
                </a14:imgProps>
              </a:ext>
            </a:extLst>
          </a:blip>
          <a:srcRect t="43834" r="46959" b="8061"/>
          <a:stretch/>
        </p:blipFill>
        <p:spPr>
          <a:xfrm>
            <a:off x="8710836" y="3835584"/>
            <a:ext cx="3085214" cy="3022416"/>
          </a:xfrm>
          <a:prstGeom prst="rect">
            <a:avLst/>
          </a:prstGeom>
        </p:spPr>
      </p:pic>
      <p:pic>
        <p:nvPicPr>
          <p:cNvPr id="16" name="图片 1">
            <a:extLst>
              <a:ext uri="{FF2B5EF4-FFF2-40B4-BE49-F238E27FC236}">
                <a16:creationId xmlns:a16="http://schemas.microsoft.com/office/drawing/2014/main" id="{BE07FA57-DB47-4FFF-8129-81EB99900A43}"/>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3734525" y="442181"/>
            <a:ext cx="5430224" cy="6786805"/>
          </a:xfrm>
          <a:prstGeom prst="rect">
            <a:avLst/>
          </a:prstGeom>
        </p:spPr>
      </p:pic>
      <p:pic>
        <p:nvPicPr>
          <p:cNvPr id="17" name="图片 8">
            <a:extLst>
              <a:ext uri="{FF2B5EF4-FFF2-40B4-BE49-F238E27FC236}">
                <a16:creationId xmlns:a16="http://schemas.microsoft.com/office/drawing/2014/main" id="{8E20A162-BE53-49D8-B06E-C0492EF91266}"/>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1973233" y="3976902"/>
            <a:ext cx="1711405" cy="1942865"/>
          </a:xfrm>
          <a:prstGeom prst="rect">
            <a:avLst/>
          </a:prstGeom>
        </p:spPr>
      </p:pic>
      <p:pic>
        <p:nvPicPr>
          <p:cNvPr id="31" name="图片 11">
            <a:extLst>
              <a:ext uri="{FF2B5EF4-FFF2-40B4-BE49-F238E27FC236}">
                <a16:creationId xmlns:a16="http://schemas.microsoft.com/office/drawing/2014/main" id="{56C891D2-7EF7-4447-B333-0893C40B2E0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392369" y="5593584"/>
            <a:ext cx="1202943" cy="1188832"/>
          </a:xfrm>
          <a:prstGeom prst="rect">
            <a:avLst/>
          </a:prstGeom>
        </p:spPr>
      </p:pic>
      <p:pic>
        <p:nvPicPr>
          <p:cNvPr id="32" name="Picture 7"/>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500" b="96500" l="10000" r="90000"/>
                    </a14:imgEffect>
                  </a14:imgLayer>
                </a14:imgProps>
              </a:ext>
              <a:ext uri="{28A0092B-C50C-407E-A947-70E740481C1C}">
                <a14:useLocalDpi xmlns:a14="http://schemas.microsoft.com/office/drawing/2010/main" val="0"/>
              </a:ext>
            </a:extLst>
          </a:blip>
          <a:srcRect/>
          <a:stretch>
            <a:fillRect/>
          </a:stretch>
        </p:blipFill>
        <p:spPr bwMode="auto">
          <a:xfrm>
            <a:off x="10404345" y="-186520"/>
            <a:ext cx="1787655" cy="1787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443331" y="3202669"/>
            <a:ext cx="4188620" cy="1446550"/>
          </a:xfrm>
          <a:prstGeom prst="rect">
            <a:avLst/>
          </a:prstGeom>
          <a:noFill/>
        </p:spPr>
        <p:txBody>
          <a:bodyPr wrap="square" rtlCol="0">
            <a:spAutoFit/>
          </a:bodyPr>
          <a:lstStyle/>
          <a:p>
            <a:r>
              <a:rPr lang="en-US" sz="4400" b="1" dirty="0">
                <a:ln w="6600">
                  <a:solidFill>
                    <a:schemeClr val="accent2"/>
                  </a:solidFill>
                  <a:prstDash val="solid"/>
                </a:ln>
                <a:solidFill>
                  <a:srgbClr val="FFFFFF"/>
                </a:solidFill>
                <a:effectLst>
                  <a:glow rad="139700">
                    <a:schemeClr val="accent2">
                      <a:satMod val="175000"/>
                      <a:alpha val="40000"/>
                    </a:schemeClr>
                  </a:glow>
                  <a:outerShdw dist="38100" dir="2700000" algn="tl" rotWithShape="0">
                    <a:schemeClr val="accent2"/>
                  </a:outerShdw>
                </a:effectLst>
                <a:latin typeface="Coiny" panose="02000903060500060000" pitchFamily="2" charset="0"/>
              </a:rPr>
              <a:t>TẠM BIỆT VÀ HẸN GẶP LẠI</a:t>
            </a:r>
          </a:p>
        </p:txBody>
      </p:sp>
    </p:spTree>
    <p:extLst>
      <p:ext uri="{BB962C8B-B14F-4D97-AF65-F5344CB8AC3E}">
        <p14:creationId xmlns:p14="http://schemas.microsoft.com/office/powerpoint/2010/main" val="13483712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ppt_x"/>
                                          </p:val>
                                        </p:tav>
                                        <p:tav tm="100000">
                                          <p:val>
                                            <p:strVal val="#ppt_x"/>
                                          </p:val>
                                        </p:tav>
                                      </p:tavLst>
                                    </p:anim>
                                    <p:anim calcmode="lin" valueType="num">
                                      <p:cBhvr additive="base">
                                        <p:cTn id="16" dur="500" fill="hold"/>
                                        <p:tgtEl>
                                          <p:spTgt spid="22"/>
                                        </p:tgtEl>
                                        <p:attrNameLst>
                                          <p:attrName>ppt_y</p:attrName>
                                        </p:attrNameLst>
                                      </p:cBhvr>
                                      <p:tavLst>
                                        <p:tav tm="0">
                                          <p:val>
                                            <p:strVal val="1+#ppt_h/2"/>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anim calcmode="lin" valueType="num">
                                      <p:cBhvr>
                                        <p:cTn id="25" dur="1000" fill="hold"/>
                                        <p:tgtEl>
                                          <p:spTgt spid="24"/>
                                        </p:tgtEl>
                                        <p:attrNameLst>
                                          <p:attrName>ppt_x</p:attrName>
                                        </p:attrNameLst>
                                      </p:cBhvr>
                                      <p:tavLst>
                                        <p:tav tm="0">
                                          <p:val>
                                            <p:strVal val="#ppt_x"/>
                                          </p:val>
                                        </p:tav>
                                        <p:tav tm="100000">
                                          <p:val>
                                            <p:strVal val="#ppt_x"/>
                                          </p:val>
                                        </p:tav>
                                      </p:tavLst>
                                    </p:anim>
                                    <p:anim calcmode="lin" valueType="num">
                                      <p:cBhvr>
                                        <p:cTn id="26" dur="1000" fill="hold"/>
                                        <p:tgtEl>
                                          <p:spTgt spid="24"/>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1000"/>
                                        <p:tgtEl>
                                          <p:spTgt spid="25"/>
                                        </p:tgtEl>
                                      </p:cBhvr>
                                    </p:animEffect>
                                    <p:anim calcmode="lin" valueType="num">
                                      <p:cBhvr>
                                        <p:cTn id="30" dur="1000" fill="hold"/>
                                        <p:tgtEl>
                                          <p:spTgt spid="25"/>
                                        </p:tgtEl>
                                        <p:attrNameLst>
                                          <p:attrName>ppt_x</p:attrName>
                                        </p:attrNameLst>
                                      </p:cBhvr>
                                      <p:tavLst>
                                        <p:tav tm="0">
                                          <p:val>
                                            <p:strVal val="#ppt_x"/>
                                          </p:val>
                                        </p:tav>
                                        <p:tav tm="100000">
                                          <p:val>
                                            <p:strVal val="#ppt_x"/>
                                          </p:val>
                                        </p:tav>
                                      </p:tavLst>
                                    </p:anim>
                                    <p:anim calcmode="lin" valueType="num">
                                      <p:cBhvr>
                                        <p:cTn id="31" dur="1000" fill="hold"/>
                                        <p:tgtEl>
                                          <p:spTgt spid="25"/>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1000"/>
                                        <p:tgtEl>
                                          <p:spTgt spid="26"/>
                                        </p:tgtEl>
                                      </p:cBhvr>
                                    </p:animEffect>
                                    <p:anim calcmode="lin" valueType="num">
                                      <p:cBhvr>
                                        <p:cTn id="35" dur="1000" fill="hold"/>
                                        <p:tgtEl>
                                          <p:spTgt spid="26"/>
                                        </p:tgtEl>
                                        <p:attrNameLst>
                                          <p:attrName>ppt_x</p:attrName>
                                        </p:attrNameLst>
                                      </p:cBhvr>
                                      <p:tavLst>
                                        <p:tav tm="0">
                                          <p:val>
                                            <p:strVal val="#ppt_x"/>
                                          </p:val>
                                        </p:tav>
                                        <p:tav tm="100000">
                                          <p:val>
                                            <p:strVal val="#ppt_x"/>
                                          </p:val>
                                        </p:tav>
                                      </p:tavLst>
                                    </p:anim>
                                    <p:anim calcmode="lin" valueType="num">
                                      <p:cBhvr>
                                        <p:cTn id="36" dur="1000" fill="hold"/>
                                        <p:tgtEl>
                                          <p:spTgt spid="26"/>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1000"/>
                                        <p:tgtEl>
                                          <p:spTgt spid="28"/>
                                        </p:tgtEl>
                                      </p:cBhvr>
                                    </p:animEffect>
                                    <p:anim calcmode="lin" valueType="num">
                                      <p:cBhvr>
                                        <p:cTn id="45" dur="1000" fill="hold"/>
                                        <p:tgtEl>
                                          <p:spTgt spid="28"/>
                                        </p:tgtEl>
                                        <p:attrNameLst>
                                          <p:attrName>ppt_x</p:attrName>
                                        </p:attrNameLst>
                                      </p:cBhvr>
                                      <p:tavLst>
                                        <p:tav tm="0">
                                          <p:val>
                                            <p:strVal val="#ppt_x"/>
                                          </p:val>
                                        </p:tav>
                                        <p:tav tm="100000">
                                          <p:val>
                                            <p:strVal val="#ppt_x"/>
                                          </p:val>
                                        </p:tav>
                                      </p:tavLst>
                                    </p:anim>
                                    <p:anim calcmode="lin" valueType="num">
                                      <p:cBhvr>
                                        <p:cTn id="46" dur="1000" fill="hold"/>
                                        <p:tgtEl>
                                          <p:spTgt spid="28"/>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1000"/>
                                        <p:tgtEl>
                                          <p:spTgt spid="29"/>
                                        </p:tgtEl>
                                      </p:cBhvr>
                                    </p:animEffect>
                                    <p:anim calcmode="lin" valueType="num">
                                      <p:cBhvr>
                                        <p:cTn id="50" dur="1000" fill="hold"/>
                                        <p:tgtEl>
                                          <p:spTgt spid="29"/>
                                        </p:tgtEl>
                                        <p:attrNameLst>
                                          <p:attrName>ppt_x</p:attrName>
                                        </p:attrNameLst>
                                      </p:cBhvr>
                                      <p:tavLst>
                                        <p:tav tm="0">
                                          <p:val>
                                            <p:strVal val="#ppt_x"/>
                                          </p:val>
                                        </p:tav>
                                        <p:tav tm="100000">
                                          <p:val>
                                            <p:strVal val="#ppt_x"/>
                                          </p:val>
                                        </p:tav>
                                      </p:tavLst>
                                    </p:anim>
                                    <p:anim calcmode="lin" valueType="num">
                                      <p:cBhvr>
                                        <p:cTn id="51" dur="1000" fill="hold"/>
                                        <p:tgtEl>
                                          <p:spTgt spid="29"/>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1000"/>
                                        <p:tgtEl>
                                          <p:spTgt spid="17"/>
                                        </p:tgtEl>
                                      </p:cBhvr>
                                    </p:animEffect>
                                    <p:anim calcmode="lin" valueType="num">
                                      <p:cBhvr>
                                        <p:cTn id="55" dur="1000" fill="hold"/>
                                        <p:tgtEl>
                                          <p:spTgt spid="17"/>
                                        </p:tgtEl>
                                        <p:attrNameLst>
                                          <p:attrName>ppt_x</p:attrName>
                                        </p:attrNameLst>
                                      </p:cBhvr>
                                      <p:tavLst>
                                        <p:tav tm="0">
                                          <p:val>
                                            <p:strVal val="#ppt_x"/>
                                          </p:val>
                                        </p:tav>
                                        <p:tav tm="100000">
                                          <p:val>
                                            <p:strVal val="#ppt_x"/>
                                          </p:val>
                                        </p:tav>
                                      </p:tavLst>
                                    </p:anim>
                                    <p:anim calcmode="lin" valueType="num">
                                      <p:cBhvr>
                                        <p:cTn id="56" dur="1000" fill="hold"/>
                                        <p:tgtEl>
                                          <p:spTgt spid="17"/>
                                        </p:tgtEl>
                                        <p:attrNameLst>
                                          <p:attrName>ppt_y</p:attrName>
                                        </p:attrNameLst>
                                      </p:cBhvr>
                                      <p:tavLst>
                                        <p:tav tm="0">
                                          <p:val>
                                            <p:strVal val="#ppt_y+.1"/>
                                          </p:val>
                                        </p:tav>
                                        <p:tav tm="100000">
                                          <p:val>
                                            <p:strVal val="#ppt_y"/>
                                          </p:val>
                                        </p:tav>
                                      </p:tavLst>
                                    </p:anim>
                                  </p:childTnLst>
                                </p:cTn>
                              </p:par>
                              <p:par>
                                <p:cTn id="57" presetID="2" presetClass="entr" presetSubtype="2" fill="hold"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300" fill="hold"/>
                                        <p:tgtEl>
                                          <p:spTgt spid="31"/>
                                        </p:tgtEl>
                                        <p:attrNameLst>
                                          <p:attrName>ppt_x</p:attrName>
                                        </p:attrNameLst>
                                      </p:cBhvr>
                                      <p:tavLst>
                                        <p:tav tm="0">
                                          <p:val>
                                            <p:strVal val="1+#ppt_w/2"/>
                                          </p:val>
                                        </p:tav>
                                        <p:tav tm="100000">
                                          <p:val>
                                            <p:strVal val="#ppt_x"/>
                                          </p:val>
                                        </p:tav>
                                      </p:tavLst>
                                    </p:anim>
                                    <p:anim calcmode="lin" valueType="num">
                                      <p:cBhvr additive="base">
                                        <p:cTn id="60" dur="1300" fill="hold"/>
                                        <p:tgtEl>
                                          <p:spTgt spid="31"/>
                                        </p:tgtEl>
                                        <p:attrNameLst>
                                          <p:attrName>ppt_y</p:attrName>
                                        </p:attrNameLst>
                                      </p:cBhvr>
                                      <p:tavLst>
                                        <p:tav tm="0">
                                          <p:val>
                                            <p:strVal val="#ppt_y"/>
                                          </p:val>
                                        </p:tav>
                                        <p:tav tm="100000">
                                          <p:val>
                                            <p:strVal val="#ppt_y"/>
                                          </p:val>
                                        </p:tav>
                                      </p:tavLst>
                                    </p:anim>
                                  </p:childTnLst>
                                </p:cTn>
                              </p:par>
                              <p:par>
                                <p:cTn id="61" presetID="41" presetClass="entr" presetSubtype="0" fill="hold" grpId="0" nodeType="withEffect">
                                  <p:stCondLst>
                                    <p:cond delay="0"/>
                                  </p:stCondLst>
                                  <p:iterate type="lt">
                                    <p:tmPct val="10000"/>
                                  </p:iterate>
                                  <p:childTnLst>
                                    <p:set>
                                      <p:cBhvr>
                                        <p:cTn id="62" dur="1" fill="hold">
                                          <p:stCondLst>
                                            <p:cond delay="0"/>
                                          </p:stCondLst>
                                        </p:cTn>
                                        <p:tgtEl>
                                          <p:spTgt spid="2"/>
                                        </p:tgtEl>
                                        <p:attrNameLst>
                                          <p:attrName>style.visibility</p:attrName>
                                        </p:attrNameLst>
                                      </p:cBhvr>
                                      <p:to>
                                        <p:strVal val="visible"/>
                                      </p:to>
                                    </p:set>
                                    <p:anim calcmode="lin" valueType="num">
                                      <p:cBhvr>
                                        <p:cTn id="63"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64" dur="500" fill="hold"/>
                                        <p:tgtEl>
                                          <p:spTgt spid="2"/>
                                        </p:tgtEl>
                                        <p:attrNameLst>
                                          <p:attrName>ppt_y</p:attrName>
                                        </p:attrNameLst>
                                      </p:cBhvr>
                                      <p:tavLst>
                                        <p:tav tm="0">
                                          <p:val>
                                            <p:strVal val="#ppt_y"/>
                                          </p:val>
                                        </p:tav>
                                        <p:tav tm="100000">
                                          <p:val>
                                            <p:strVal val="#ppt_y"/>
                                          </p:val>
                                        </p:tav>
                                      </p:tavLst>
                                    </p:anim>
                                    <p:anim calcmode="lin" valueType="num">
                                      <p:cBhvr>
                                        <p:cTn id="65"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66"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67"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4B134638-5CA8-46EB-A7CF-0CC84DCB7E8C}"/>
              </a:ext>
            </a:extLst>
          </p:cNvPr>
          <p:cNvPicPr>
            <a:picLocks noChangeAspect="1"/>
          </p:cNvPicPr>
          <p:nvPr/>
        </p:nvPicPr>
        <p:blipFill rotWithShape="1">
          <a:blip r:embed="rId4">
            <a:extLst>
              <a:ext uri="{28A0092B-C50C-407E-A947-70E740481C1C}">
                <a14:useLocalDpi xmlns:a14="http://schemas.microsoft.com/office/drawing/2010/main" val="0"/>
              </a:ext>
            </a:extLst>
          </a:blip>
          <a:srcRect b="88089"/>
          <a:stretch/>
        </p:blipFill>
        <p:spPr>
          <a:xfrm>
            <a:off x="0" y="0"/>
            <a:ext cx="12191798" cy="4749800"/>
          </a:xfrm>
          <a:prstGeom prst="rect">
            <a:avLst/>
          </a:prstGeom>
        </p:spPr>
      </p:pic>
      <p:pic>
        <p:nvPicPr>
          <p:cNvPr id="2" name="图片 1">
            <a:extLst>
              <a:ext uri="{FF2B5EF4-FFF2-40B4-BE49-F238E27FC236}">
                <a16:creationId xmlns:a16="http://schemas.microsoft.com/office/drawing/2014/main" id="{A2DA75EF-2BD4-46DE-99BF-AA0C164259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462230"/>
            <a:ext cx="12192000" cy="1578912"/>
          </a:xfrm>
          <a:prstGeom prst="rect">
            <a:avLst/>
          </a:prstGeom>
        </p:spPr>
      </p:pic>
      <p:pic>
        <p:nvPicPr>
          <p:cNvPr id="6" name="图片 5">
            <a:extLst>
              <a:ext uri="{FF2B5EF4-FFF2-40B4-BE49-F238E27FC236}">
                <a16:creationId xmlns:a16="http://schemas.microsoft.com/office/drawing/2014/main" id="{2F8C65A1-B045-43FF-9D57-0310346D19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 y="5224285"/>
            <a:ext cx="12192000" cy="1633715"/>
          </a:xfrm>
          <a:prstGeom prst="rect">
            <a:avLst/>
          </a:prstGeom>
        </p:spPr>
      </p:pic>
      <p:pic>
        <p:nvPicPr>
          <p:cNvPr id="4" name="图片 3">
            <a:extLst>
              <a:ext uri="{FF2B5EF4-FFF2-40B4-BE49-F238E27FC236}">
                <a16:creationId xmlns:a16="http://schemas.microsoft.com/office/drawing/2014/main" id="{EE8C839A-96C5-45C2-9F0E-41ECA312A0C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58832" y="4856201"/>
            <a:ext cx="3011904" cy="1781326"/>
          </a:xfrm>
          <a:prstGeom prst="rect">
            <a:avLst/>
          </a:prstGeom>
        </p:spPr>
      </p:pic>
      <p:pic>
        <p:nvPicPr>
          <p:cNvPr id="87" name="图片 86">
            <a:extLst>
              <a:ext uri="{FF2B5EF4-FFF2-40B4-BE49-F238E27FC236}">
                <a16:creationId xmlns:a16="http://schemas.microsoft.com/office/drawing/2014/main" id="{9D4D40E0-32CD-4663-812E-D1899D241C9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286969" y="-601229"/>
            <a:ext cx="2146306" cy="2146306"/>
          </a:xfrm>
          <a:prstGeom prst="rect">
            <a:avLst/>
          </a:prstGeom>
        </p:spPr>
      </p:pic>
      <p:pic>
        <p:nvPicPr>
          <p:cNvPr id="15" name="Picture 14" descr="A picture containing vector graphics&#10;&#10;Description automatically generated">
            <a:extLst>
              <a:ext uri="{FF2B5EF4-FFF2-40B4-BE49-F238E27FC236}">
                <a16:creationId xmlns:a16="http://schemas.microsoft.com/office/drawing/2014/main" id="{EC54DED7-27BD-4D30-AFFF-5739333B1F1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9294519" y="251957"/>
            <a:ext cx="3138756" cy="2870145"/>
          </a:xfrm>
          <a:prstGeom prst="rect">
            <a:avLst/>
          </a:prstGeom>
        </p:spPr>
      </p:pic>
      <p:pic>
        <p:nvPicPr>
          <p:cNvPr id="16" name="图片 96">
            <a:extLst>
              <a:ext uri="{FF2B5EF4-FFF2-40B4-BE49-F238E27FC236}">
                <a16:creationId xmlns:a16="http://schemas.microsoft.com/office/drawing/2014/main" id="{D5D1FE01-6D72-442D-807A-3E8778DFE2CF}"/>
              </a:ext>
            </a:extLst>
          </p:cNvPr>
          <p:cNvPicPr>
            <a:picLocks noChangeAspect="1"/>
          </p:cNvPicPr>
          <p:nvPr/>
        </p:nvPicPr>
        <p:blipFill rotWithShape="1">
          <a:blip r:embed="rId10">
            <a:extLst>
              <a:ext uri="{28A0092B-C50C-407E-A947-70E740481C1C}">
                <a14:useLocalDpi xmlns:a14="http://schemas.microsoft.com/office/drawing/2010/main" val="0"/>
              </a:ext>
            </a:extLst>
          </a:blip>
          <a:srcRect t="18309" r="63387" b="43217"/>
          <a:stretch>
            <a:fillRect/>
          </a:stretch>
        </p:blipFill>
        <p:spPr>
          <a:xfrm>
            <a:off x="1879734" y="0"/>
            <a:ext cx="9042760" cy="5476061"/>
          </a:xfrm>
          <a:prstGeom prst="rect">
            <a:avLst/>
          </a:prstGeom>
        </p:spPr>
      </p:pic>
      <p:pic>
        <p:nvPicPr>
          <p:cNvPr id="17" name="Picture 16" descr="A picture containing vector graphics&#10;&#10;Description automatically generated">
            <a:extLst>
              <a:ext uri="{FF2B5EF4-FFF2-40B4-BE49-F238E27FC236}">
                <a16:creationId xmlns:a16="http://schemas.microsoft.com/office/drawing/2014/main" id="{EC54DED7-27BD-4D30-AFFF-5739333B1F1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8748330" y="4745412"/>
            <a:ext cx="8337896" cy="7624349"/>
          </a:xfrm>
          <a:prstGeom prst="rect">
            <a:avLst/>
          </a:prstGeom>
        </p:spPr>
      </p:pic>
      <p:pic>
        <p:nvPicPr>
          <p:cNvPr id="18" name="Picture 7"/>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2500" b="96500" l="10000" r="90000"/>
                    </a14:imgEffect>
                  </a14:imgLayer>
                </a14:imgProps>
              </a:ext>
              <a:ext uri="{28A0092B-C50C-407E-A947-70E740481C1C}">
                <a14:useLocalDpi xmlns:a14="http://schemas.microsoft.com/office/drawing/2010/main" val="0"/>
              </a:ext>
            </a:extLst>
          </a:blip>
          <a:srcRect/>
          <a:stretch>
            <a:fillRect/>
          </a:stretch>
        </p:blipFill>
        <p:spPr bwMode="auto">
          <a:xfrm>
            <a:off x="-366480" y="-273911"/>
            <a:ext cx="2285517" cy="2285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a:extLst>
              <a:ext uri="{FF2B5EF4-FFF2-40B4-BE49-F238E27FC236}">
                <a16:creationId xmlns:a16="http://schemas.microsoft.com/office/drawing/2014/main" id="{0155D544-8CED-429C-96FC-7BDF97B3884F}"/>
              </a:ext>
            </a:extLst>
          </p:cNvPr>
          <p:cNvSpPr txBox="1"/>
          <p:nvPr/>
        </p:nvSpPr>
        <p:spPr>
          <a:xfrm>
            <a:off x="3708808" y="2178782"/>
            <a:ext cx="5655394" cy="1354217"/>
          </a:xfrm>
          <a:prstGeom prst="rect">
            <a:avLst/>
          </a:prstGeom>
          <a:noFill/>
        </p:spPr>
        <p:txBody>
          <a:bodyPr wrap="none" lIns="0" tIns="0" rIns="0" bIns="0" rtlCol="0">
            <a:spAutoFit/>
          </a:bodyPr>
          <a:lstStyle/>
          <a:p>
            <a:pPr algn="ctr"/>
            <a:r>
              <a:rPr lang="en-US" sz="8800" dirty="0">
                <a:ln>
                  <a:solidFill>
                    <a:schemeClr val="accent6">
                      <a:lumMod val="75000"/>
                    </a:schemeClr>
                  </a:solidFill>
                </a:ln>
                <a:solidFill>
                  <a:schemeClr val="accent4"/>
                </a:solidFill>
                <a:latin typeface="iCiel Cadena" panose="02000503000000020004" pitchFamily="50" charset="0"/>
              </a:rPr>
              <a:t>KHỞI ĐỘNG</a:t>
            </a:r>
          </a:p>
        </p:txBody>
      </p:sp>
    </p:spTree>
    <p:extLst>
      <p:ext uri="{BB962C8B-B14F-4D97-AF65-F5344CB8AC3E}">
        <p14:creationId xmlns:p14="http://schemas.microsoft.com/office/powerpoint/2010/main" val="33117596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87"/>
                                        </p:tgtEl>
                                        <p:attrNameLst>
                                          <p:attrName>r</p:attrName>
                                        </p:attrNameLst>
                                      </p:cBhvr>
                                    </p:animRo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32" presetClass="emph" presetSubtype="0" repeatCount="indefinite" fill="hold" nodeType="withEffect">
                                  <p:stCondLst>
                                    <p:cond delay="0"/>
                                  </p:stCondLst>
                                  <p:endCondLst>
                                    <p:cond evt="onNext" delay="0">
                                      <p:tgtEl>
                                        <p:sldTgt/>
                                      </p:tgtEl>
                                    </p:cond>
                                  </p:endCondLst>
                                  <p:childTnLst>
                                    <p:animRot by="120000">
                                      <p:cBhvr>
                                        <p:cTn id="10" dur="200" fill="hold">
                                          <p:stCondLst>
                                            <p:cond delay="0"/>
                                          </p:stCondLst>
                                        </p:cTn>
                                        <p:tgtEl>
                                          <p:spTgt spid="15"/>
                                        </p:tgtEl>
                                        <p:attrNameLst>
                                          <p:attrName>r</p:attrName>
                                        </p:attrNameLst>
                                      </p:cBhvr>
                                    </p:animRot>
                                    <p:animRot by="-240000">
                                      <p:cBhvr>
                                        <p:cTn id="11" dur="400" fill="hold">
                                          <p:stCondLst>
                                            <p:cond delay="400"/>
                                          </p:stCondLst>
                                        </p:cTn>
                                        <p:tgtEl>
                                          <p:spTgt spid="15"/>
                                        </p:tgtEl>
                                        <p:attrNameLst>
                                          <p:attrName>r</p:attrName>
                                        </p:attrNameLst>
                                      </p:cBhvr>
                                    </p:animRot>
                                    <p:animRot by="240000">
                                      <p:cBhvr>
                                        <p:cTn id="12" dur="400" fill="hold">
                                          <p:stCondLst>
                                            <p:cond delay="800"/>
                                          </p:stCondLst>
                                        </p:cTn>
                                        <p:tgtEl>
                                          <p:spTgt spid="15"/>
                                        </p:tgtEl>
                                        <p:attrNameLst>
                                          <p:attrName>r</p:attrName>
                                        </p:attrNameLst>
                                      </p:cBhvr>
                                    </p:animRot>
                                    <p:animRot by="-240000">
                                      <p:cBhvr>
                                        <p:cTn id="13" dur="400" fill="hold">
                                          <p:stCondLst>
                                            <p:cond delay="1200"/>
                                          </p:stCondLst>
                                        </p:cTn>
                                        <p:tgtEl>
                                          <p:spTgt spid="15"/>
                                        </p:tgtEl>
                                        <p:attrNameLst>
                                          <p:attrName>r</p:attrName>
                                        </p:attrNameLst>
                                      </p:cBhvr>
                                    </p:animRot>
                                    <p:animRot by="120000">
                                      <p:cBhvr>
                                        <p:cTn id="14" dur="400" fill="hold">
                                          <p:stCondLst>
                                            <p:cond delay="1600"/>
                                          </p:stCondLst>
                                        </p:cTn>
                                        <p:tgtEl>
                                          <p:spTgt spid="15"/>
                                        </p:tgtEl>
                                        <p:attrNameLst>
                                          <p:attrName>r</p:attrName>
                                        </p:attrNameLst>
                                      </p:cBhvr>
                                    </p:animRot>
                                  </p:childTnLst>
                                </p:cTn>
                              </p:par>
                              <p:par>
                                <p:cTn id="15" presetID="56" presetClass="path" presetSubtype="0" accel="50000" decel="50000" fill="hold" nodeType="withEffect">
                                  <p:stCondLst>
                                    <p:cond delay="0"/>
                                  </p:stCondLst>
                                  <p:childTnLst>
                                    <p:animMotion origin="layout" path="M 1.04167E-6 4.81481E-6 L 1.62213 -1.39213 " pathEditMode="relative" rAng="0" ptsTypes="AA">
                                      <p:cBhvr>
                                        <p:cTn id="16" dur="2000" fill="hold"/>
                                        <p:tgtEl>
                                          <p:spTgt spid="17"/>
                                        </p:tgtEl>
                                        <p:attrNameLst>
                                          <p:attrName>ppt_x</p:attrName>
                                          <p:attrName>ppt_y</p:attrName>
                                        </p:attrNameLst>
                                      </p:cBhvr>
                                      <p:rCtr x="81107" y="-69606"/>
                                    </p:animMotion>
                                  </p:childTnLst>
                                </p:cTn>
                              </p:par>
                              <p:par>
                                <p:cTn id="17" presetID="16" presetClass="entr" presetSubtype="21"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par>
                                <p:cTn id="20" presetID="64" presetClass="path" presetSubtype="0" accel="50000" decel="50000" fill="hold" nodeType="withEffect">
                                  <p:stCondLst>
                                    <p:cond delay="0"/>
                                  </p:stCondLst>
                                  <p:childTnLst>
                                    <p:animMotion origin="layout" path="M -1.875E-6 -3.7037E-7 L 0.00469 -0.19884 " pathEditMode="relative" rAng="0" ptsTypes="AA">
                                      <p:cBhvr>
                                        <p:cTn id="21" dur="2000" fill="hold"/>
                                        <p:tgtEl>
                                          <p:spTgt spid="18"/>
                                        </p:tgtEl>
                                        <p:attrNameLst>
                                          <p:attrName>ppt_x</p:attrName>
                                          <p:attrName>ppt_y</p:attrName>
                                        </p:attrNameLst>
                                      </p:cBhvr>
                                      <p:rCtr x="234" y="-9954"/>
                                    </p:animMotion>
                                  </p:childTnLst>
                                </p:cTn>
                              </p:par>
                            </p:childTnLst>
                          </p:cTn>
                        </p:par>
                        <p:par>
                          <p:cTn id="22" fill="hold">
                            <p:stCondLst>
                              <p:cond delay="2000"/>
                            </p:stCondLst>
                            <p:childTnLst>
                              <p:par>
                                <p:cTn id="23" presetID="53" presetClass="entr" presetSubtype="16" fill="hold" grpId="0" nodeType="afterEffect">
                                  <p:stCondLst>
                                    <p:cond delay="0"/>
                                  </p:stCondLst>
                                  <p:iterate type="lt">
                                    <p:tmPct val="10000"/>
                                  </p:iterate>
                                  <p:childTnLst>
                                    <p:set>
                                      <p:cBhvr>
                                        <p:cTn id="24" dur="1" fill="hold">
                                          <p:stCondLst>
                                            <p:cond delay="0"/>
                                          </p:stCondLst>
                                        </p:cTn>
                                        <p:tgtEl>
                                          <p:spTgt spid="19"/>
                                        </p:tgtEl>
                                        <p:attrNameLst>
                                          <p:attrName>style.visibility</p:attrName>
                                        </p:attrNameLst>
                                      </p:cBhvr>
                                      <p:to>
                                        <p:strVal val="visible"/>
                                      </p:to>
                                    </p:set>
                                    <p:anim calcmode="lin" valueType="num">
                                      <p:cBhvr>
                                        <p:cTn id="25" dur="500" fill="hold"/>
                                        <p:tgtEl>
                                          <p:spTgt spid="19"/>
                                        </p:tgtEl>
                                        <p:attrNameLst>
                                          <p:attrName>ppt_w</p:attrName>
                                        </p:attrNameLst>
                                      </p:cBhvr>
                                      <p:tavLst>
                                        <p:tav tm="0">
                                          <p:val>
                                            <p:fltVal val="0"/>
                                          </p:val>
                                        </p:tav>
                                        <p:tav tm="100000">
                                          <p:val>
                                            <p:strVal val="#ppt_w"/>
                                          </p:val>
                                        </p:tav>
                                      </p:tavLst>
                                    </p:anim>
                                    <p:anim calcmode="lin" valueType="num">
                                      <p:cBhvr>
                                        <p:cTn id="26" dur="500" fill="hold"/>
                                        <p:tgtEl>
                                          <p:spTgt spid="19"/>
                                        </p:tgtEl>
                                        <p:attrNameLst>
                                          <p:attrName>ppt_h</p:attrName>
                                        </p:attrNameLst>
                                      </p:cBhvr>
                                      <p:tavLst>
                                        <p:tav tm="0">
                                          <p:val>
                                            <p:fltVal val="0"/>
                                          </p:val>
                                        </p:tav>
                                        <p:tav tm="100000">
                                          <p:val>
                                            <p:strVal val="#ppt_h"/>
                                          </p:val>
                                        </p:tav>
                                      </p:tavLst>
                                    </p:anim>
                                    <p:animEffect transition="in" filter="fade">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6">
            <a:extLst>
              <a:ext uri="{FF2B5EF4-FFF2-40B4-BE49-F238E27FC236}">
                <a16:creationId xmlns:a16="http://schemas.microsoft.com/office/drawing/2014/main" id="{C97C3ACC-A3DA-4BE5-B3FA-13B22A2031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7351" y="4411944"/>
            <a:ext cx="2154649" cy="2446056"/>
          </a:xfrm>
          <a:prstGeom prst="rect">
            <a:avLst/>
          </a:prstGeom>
        </p:spPr>
      </p:pic>
      <p:pic>
        <p:nvPicPr>
          <p:cNvPr id="18" name="Picture 7"/>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500" b="96500" l="10000" r="90000"/>
                    </a14:imgEffect>
                  </a14:imgLayer>
                </a14:imgProps>
              </a:ext>
              <a:ext uri="{28A0092B-C50C-407E-A947-70E740481C1C}">
                <a14:useLocalDpi xmlns:a14="http://schemas.microsoft.com/office/drawing/2010/main" val="0"/>
              </a:ext>
            </a:extLst>
          </a:blip>
          <a:srcRect/>
          <a:stretch>
            <a:fillRect/>
          </a:stretch>
        </p:blipFill>
        <p:spPr bwMode="auto">
          <a:xfrm>
            <a:off x="-241925" y="3395"/>
            <a:ext cx="1787655" cy="1787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图片 3">
            <a:extLst>
              <a:ext uri="{FF2B5EF4-FFF2-40B4-BE49-F238E27FC236}">
                <a16:creationId xmlns:a16="http://schemas.microsoft.com/office/drawing/2014/main" id="{AC7BD86D-13DF-43EA-88D3-662EA82DB6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9242" y="0"/>
            <a:ext cx="1429468" cy="1154340"/>
          </a:xfrm>
          <a:prstGeom prst="rect">
            <a:avLst/>
          </a:prstGeom>
        </p:spPr>
      </p:pic>
      <p:pic>
        <p:nvPicPr>
          <p:cNvPr id="20" name="图片 7">
            <a:extLst>
              <a:ext uri="{FF2B5EF4-FFF2-40B4-BE49-F238E27FC236}">
                <a16:creationId xmlns:a16="http://schemas.microsoft.com/office/drawing/2014/main" id="{48323ECF-AF1F-4BA9-9288-E350D582B48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1947" y="5048654"/>
            <a:ext cx="1876465" cy="1876465"/>
          </a:xfrm>
          <a:prstGeom prst="rect">
            <a:avLst/>
          </a:prstGeom>
        </p:spPr>
      </p:pic>
      <p:pic>
        <p:nvPicPr>
          <p:cNvPr id="21" name="图片 7">
            <a:extLst>
              <a:ext uri="{FF2B5EF4-FFF2-40B4-BE49-F238E27FC236}">
                <a16:creationId xmlns:a16="http://schemas.microsoft.com/office/drawing/2014/main" id="{48323ECF-AF1F-4BA9-9288-E350D582B48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3813" y="5048653"/>
            <a:ext cx="1876465" cy="1876465"/>
          </a:xfrm>
          <a:prstGeom prst="rect">
            <a:avLst/>
          </a:prstGeom>
        </p:spPr>
      </p:pic>
      <p:pic>
        <p:nvPicPr>
          <p:cNvPr id="22" name="图片 7">
            <a:extLst>
              <a:ext uri="{FF2B5EF4-FFF2-40B4-BE49-F238E27FC236}">
                <a16:creationId xmlns:a16="http://schemas.microsoft.com/office/drawing/2014/main" id="{48323ECF-AF1F-4BA9-9288-E350D582B48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26968" y="5048653"/>
            <a:ext cx="1876465" cy="1876465"/>
          </a:xfrm>
          <a:prstGeom prst="rect">
            <a:avLst/>
          </a:prstGeom>
        </p:spPr>
      </p:pic>
      <p:pic>
        <p:nvPicPr>
          <p:cNvPr id="23" name="图片 3">
            <a:extLst>
              <a:ext uri="{FF2B5EF4-FFF2-40B4-BE49-F238E27FC236}">
                <a16:creationId xmlns:a16="http://schemas.microsoft.com/office/drawing/2014/main" id="{AC7BD86D-13DF-43EA-88D3-662EA82DB6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14636" y="0"/>
            <a:ext cx="1429468" cy="1154340"/>
          </a:xfrm>
          <a:prstGeom prst="rect">
            <a:avLst/>
          </a:prstGeom>
        </p:spPr>
      </p:pic>
      <p:pic>
        <p:nvPicPr>
          <p:cNvPr id="24" name="图片 3">
            <a:extLst>
              <a:ext uri="{FF2B5EF4-FFF2-40B4-BE49-F238E27FC236}">
                <a16:creationId xmlns:a16="http://schemas.microsoft.com/office/drawing/2014/main" id="{AC7BD86D-13DF-43EA-88D3-662EA82DB6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86928" y="0"/>
            <a:ext cx="1429468" cy="1154340"/>
          </a:xfrm>
          <a:prstGeom prst="rect">
            <a:avLst/>
          </a:prstGeom>
        </p:spPr>
      </p:pic>
      <p:pic>
        <p:nvPicPr>
          <p:cNvPr id="25" name="图片 3">
            <a:extLst>
              <a:ext uri="{FF2B5EF4-FFF2-40B4-BE49-F238E27FC236}">
                <a16:creationId xmlns:a16="http://schemas.microsoft.com/office/drawing/2014/main" id="{AC7BD86D-13DF-43EA-88D3-662EA82DB6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42322" y="0"/>
            <a:ext cx="1429468" cy="1154340"/>
          </a:xfrm>
          <a:prstGeom prst="rect">
            <a:avLst/>
          </a:prstGeom>
        </p:spPr>
      </p:pic>
      <p:pic>
        <p:nvPicPr>
          <p:cNvPr id="26" name="图片 3">
            <a:extLst>
              <a:ext uri="{FF2B5EF4-FFF2-40B4-BE49-F238E27FC236}">
                <a16:creationId xmlns:a16="http://schemas.microsoft.com/office/drawing/2014/main" id="{AC7BD86D-13DF-43EA-88D3-662EA82DB6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29752" y="0"/>
            <a:ext cx="1429468" cy="1154340"/>
          </a:xfrm>
          <a:prstGeom prst="rect">
            <a:avLst/>
          </a:prstGeom>
        </p:spPr>
      </p:pic>
      <p:pic>
        <p:nvPicPr>
          <p:cNvPr id="27" name="图片 3">
            <a:extLst>
              <a:ext uri="{FF2B5EF4-FFF2-40B4-BE49-F238E27FC236}">
                <a16:creationId xmlns:a16="http://schemas.microsoft.com/office/drawing/2014/main" id="{AC7BD86D-13DF-43EA-88D3-662EA82DB6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59906" y="0"/>
            <a:ext cx="1429468" cy="1154340"/>
          </a:xfrm>
          <a:prstGeom prst="rect">
            <a:avLst/>
          </a:prstGeom>
        </p:spPr>
      </p:pic>
      <p:pic>
        <p:nvPicPr>
          <p:cNvPr id="28" name="图片 3">
            <a:extLst>
              <a:ext uri="{FF2B5EF4-FFF2-40B4-BE49-F238E27FC236}">
                <a16:creationId xmlns:a16="http://schemas.microsoft.com/office/drawing/2014/main" id="{AC7BD86D-13DF-43EA-88D3-662EA82DB6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3007" y="0"/>
            <a:ext cx="1429468" cy="1154340"/>
          </a:xfrm>
          <a:prstGeom prst="rect">
            <a:avLst/>
          </a:prstGeom>
        </p:spPr>
      </p:pic>
      <p:pic>
        <p:nvPicPr>
          <p:cNvPr id="29" name="图片 3">
            <a:extLst>
              <a:ext uri="{FF2B5EF4-FFF2-40B4-BE49-F238E27FC236}">
                <a16:creationId xmlns:a16="http://schemas.microsoft.com/office/drawing/2014/main" id="{AC7BD86D-13DF-43EA-88D3-662EA82DB6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14518" y="0"/>
            <a:ext cx="1429468" cy="1154340"/>
          </a:xfrm>
          <a:prstGeom prst="rect">
            <a:avLst/>
          </a:prstGeom>
        </p:spPr>
      </p:pic>
      <p:pic>
        <p:nvPicPr>
          <p:cNvPr id="30" name="Picture 29"/>
          <p:cNvPicPr>
            <a:picLocks noChangeAspect="1"/>
          </p:cNvPicPr>
          <p:nvPr/>
        </p:nvPicPr>
        <p:blipFill rotWithShape="1">
          <a:blip r:embed="rId7">
            <a:extLst>
              <a:ext uri="{BEBA8EAE-BF5A-486C-A8C5-ECC9F3942E4B}">
                <a14:imgProps xmlns:a14="http://schemas.microsoft.com/office/drawing/2010/main">
                  <a14:imgLayer r:embed="rId8">
                    <a14:imgEffect>
                      <a14:backgroundRemoval t="9180" b="92188" l="10000" r="90000">
                        <a14:foregroundMark x1="26835" y1="84063" x2="26835" y2="88359"/>
                        <a14:foregroundMark x1="31730" y1="83125" x2="32743" y2="90508"/>
                        <a14:foregroundMark x1="66751" y1="50898" x2="75021" y2="86445"/>
                        <a14:foregroundMark x1="78608" y1="72617" x2="81181" y2="79531"/>
                        <a14:foregroundMark x1="81181" y1="80977" x2="83249" y2="83828"/>
                        <a14:foregroundMark x1="83502" y1="83594" x2="84557" y2="85508"/>
                        <a14:foregroundMark x1="24262" y1="89570" x2="27595" y2="89063"/>
                        <a14:foregroundMark x1="32489" y1="88828" x2="35063" y2="90273"/>
                        <a14:foregroundMark x1="69325" y1="89805" x2="70633" y2="83125"/>
                        <a14:foregroundMark x1="76540" y1="90273" x2="73966" y2="85742"/>
                        <a14:foregroundMark x1="67300" y1="72148" x2="61603" y2="84297"/>
                      </a14:backgroundRemoval>
                    </a14:imgEffect>
                  </a14:imgLayer>
                </a14:imgProps>
              </a:ext>
            </a:extLst>
          </a:blip>
          <a:srcRect t="43834" r="46959" b="8061"/>
          <a:stretch/>
        </p:blipFill>
        <p:spPr>
          <a:xfrm>
            <a:off x="6529183" y="3835584"/>
            <a:ext cx="3085214" cy="3022416"/>
          </a:xfrm>
          <a:prstGeom prst="rect">
            <a:avLst/>
          </a:prstGeom>
        </p:spPr>
      </p:pic>
      <p:pic>
        <p:nvPicPr>
          <p:cNvPr id="31" name="Picture 30"/>
          <p:cNvPicPr>
            <a:picLocks noChangeAspect="1"/>
          </p:cNvPicPr>
          <p:nvPr/>
        </p:nvPicPr>
        <p:blipFill rotWithShape="1">
          <a:blip r:embed="rId7">
            <a:extLst>
              <a:ext uri="{BEBA8EAE-BF5A-486C-A8C5-ECC9F3942E4B}">
                <a14:imgProps xmlns:a14="http://schemas.microsoft.com/office/drawing/2010/main">
                  <a14:imgLayer r:embed="rId8">
                    <a14:imgEffect>
                      <a14:backgroundRemoval t="9180" b="92188" l="10000" r="90000">
                        <a14:foregroundMark x1="26835" y1="84063" x2="26835" y2="88359"/>
                        <a14:foregroundMark x1="31730" y1="83125" x2="32743" y2="90508"/>
                        <a14:foregroundMark x1="66751" y1="50898" x2="75021" y2="86445"/>
                        <a14:foregroundMark x1="78608" y1="72617" x2="81181" y2="79531"/>
                        <a14:foregroundMark x1="81181" y1="80977" x2="83249" y2="83828"/>
                        <a14:foregroundMark x1="83502" y1="83594" x2="84557" y2="85508"/>
                        <a14:foregroundMark x1="24262" y1="89570" x2="27595" y2="89063"/>
                        <a14:foregroundMark x1="32489" y1="88828" x2="35063" y2="90273"/>
                        <a14:foregroundMark x1="69325" y1="89805" x2="70633" y2="83125"/>
                        <a14:foregroundMark x1="76540" y1="90273" x2="73966" y2="85742"/>
                        <a14:foregroundMark x1="67300" y1="72148" x2="61603" y2="84297"/>
                      </a14:backgroundRemoval>
                    </a14:imgEffect>
                  </a14:imgLayer>
                </a14:imgProps>
              </a:ext>
            </a:extLst>
          </a:blip>
          <a:srcRect l="56040" t="43299" b="8062"/>
          <a:stretch/>
        </p:blipFill>
        <p:spPr>
          <a:xfrm>
            <a:off x="1894801" y="3587783"/>
            <a:ext cx="2557000" cy="3055975"/>
          </a:xfrm>
          <a:prstGeom prst="rect">
            <a:avLst/>
          </a:prstGeom>
        </p:spPr>
      </p:pic>
      <p:sp>
        <p:nvSpPr>
          <p:cNvPr id="36" name="Rectangle 35"/>
          <p:cNvSpPr/>
          <p:nvPr/>
        </p:nvSpPr>
        <p:spPr>
          <a:xfrm>
            <a:off x="743813" y="1927183"/>
            <a:ext cx="10782119" cy="1754326"/>
          </a:xfrm>
          <a:prstGeom prst="rect">
            <a:avLst/>
          </a:prstGeom>
        </p:spPr>
        <p:txBody>
          <a:bodyPr wrap="none">
            <a:spAutoFit/>
          </a:bodyPr>
          <a:lstStyle/>
          <a:p>
            <a:pPr lvl="0" algn="ctr"/>
            <a:r>
              <a:rPr lang="vi-VN" sz="5400" b="1">
                <a:ln w="22225">
                  <a:solidFill>
                    <a:srgbClr val="FF0000"/>
                  </a:solidFill>
                  <a:prstDash val="solid"/>
                </a:ln>
                <a:solidFill>
                  <a:srgbClr val="FFFF00"/>
                </a:solidFill>
                <a:latin typeface="Coiny" panose="02000903060500060000" pitchFamily="2" charset="0"/>
              </a:rPr>
              <a:t>Tham gia trò chơi </a:t>
            </a:r>
            <a:endParaRPr lang="en-US" sz="5400" b="1">
              <a:ln w="22225">
                <a:solidFill>
                  <a:srgbClr val="FF0000"/>
                </a:solidFill>
                <a:prstDash val="solid"/>
              </a:ln>
              <a:solidFill>
                <a:srgbClr val="FFFF00"/>
              </a:solidFill>
              <a:latin typeface="Coiny" panose="02000903060500060000" pitchFamily="2" charset="0"/>
            </a:endParaRPr>
          </a:p>
          <a:p>
            <a:pPr lvl="0" algn="ctr"/>
            <a:r>
              <a:rPr lang="vi-VN" sz="5400" b="1">
                <a:ln w="22225">
                  <a:solidFill>
                    <a:srgbClr val="FF0000"/>
                  </a:solidFill>
                  <a:prstDash val="solid"/>
                </a:ln>
                <a:solidFill>
                  <a:sysClr val="windowText" lastClr="000000"/>
                </a:solidFill>
                <a:latin typeface="Coiny" panose="02000903060500060000" pitchFamily="2" charset="0"/>
              </a:rPr>
              <a:t>Thám tử nhí</a:t>
            </a:r>
            <a:r>
              <a:rPr lang="vi-VN" sz="5400" b="1">
                <a:ln w="22225">
                  <a:solidFill>
                    <a:srgbClr val="FF0000"/>
                  </a:solidFill>
                  <a:prstDash val="solid"/>
                </a:ln>
                <a:solidFill>
                  <a:srgbClr val="FF0000">
                    <a:lumMod val="40000"/>
                    <a:lumOff val="60000"/>
                  </a:srgbClr>
                </a:solidFill>
                <a:latin typeface="Coiny" panose="02000903060500060000" pitchFamily="2" charset="0"/>
              </a:rPr>
              <a:t> và trả lời câu hỏi</a:t>
            </a:r>
            <a:endParaRPr kumimoji="0" lang="en-US" sz="5400" b="1" i="0" u="none" strike="noStrike" kern="1200" cap="none" spc="0" normalizeH="0" baseline="0" noProof="0" dirty="0">
              <a:ln w="22225">
                <a:solidFill>
                  <a:srgbClr val="FF0000"/>
                </a:solidFill>
                <a:prstDash val="solid"/>
              </a:ln>
              <a:solidFill>
                <a:srgbClr val="FF0000">
                  <a:lumMod val="40000"/>
                  <a:lumOff val="60000"/>
                </a:srgbClr>
              </a:solidFill>
              <a:effectLst/>
              <a:uLnTx/>
              <a:uFillTx/>
              <a:latin typeface="Coiny" panose="02000903060500060000" pitchFamily="2" charset="0"/>
              <a:cs typeface="+mn-cs"/>
            </a:endParaRPr>
          </a:p>
        </p:txBody>
      </p:sp>
    </p:spTree>
    <p:extLst>
      <p:ext uri="{BB962C8B-B14F-4D97-AF65-F5344CB8AC3E}">
        <p14:creationId xmlns:p14="http://schemas.microsoft.com/office/powerpoint/2010/main" val="25544266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ppt_x"/>
                                          </p:val>
                                        </p:tav>
                                        <p:tav tm="100000">
                                          <p:val>
                                            <p:strVal val="#ppt_x"/>
                                          </p:val>
                                        </p:tav>
                                      </p:tavLst>
                                    </p:anim>
                                    <p:anim calcmode="lin" valueType="num">
                                      <p:cBhvr additive="base">
                                        <p:cTn id="13" dur="500" fill="hold"/>
                                        <p:tgtEl>
                                          <p:spTgt spid="20"/>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additive="base">
                                        <p:cTn id="16" dur="500" fill="hold"/>
                                        <p:tgtEl>
                                          <p:spTgt spid="21"/>
                                        </p:tgtEl>
                                        <p:attrNameLst>
                                          <p:attrName>ppt_x</p:attrName>
                                        </p:attrNameLst>
                                      </p:cBhvr>
                                      <p:tavLst>
                                        <p:tav tm="0">
                                          <p:val>
                                            <p:strVal val="#ppt_x"/>
                                          </p:val>
                                        </p:tav>
                                        <p:tav tm="100000">
                                          <p:val>
                                            <p:strVal val="#ppt_x"/>
                                          </p:val>
                                        </p:tav>
                                      </p:tavLst>
                                    </p:anim>
                                    <p:anim calcmode="lin" valueType="num">
                                      <p:cBhvr additive="base">
                                        <p:cTn id="17" dur="500" fill="hold"/>
                                        <p:tgtEl>
                                          <p:spTgt spid="21"/>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additive="base">
                                        <p:cTn id="20" dur="500" fill="hold"/>
                                        <p:tgtEl>
                                          <p:spTgt spid="22"/>
                                        </p:tgtEl>
                                        <p:attrNameLst>
                                          <p:attrName>ppt_x</p:attrName>
                                        </p:attrNameLst>
                                      </p:cBhvr>
                                      <p:tavLst>
                                        <p:tav tm="0">
                                          <p:val>
                                            <p:strVal val="#ppt_x"/>
                                          </p:val>
                                        </p:tav>
                                        <p:tav tm="100000">
                                          <p:val>
                                            <p:strVal val="#ppt_x"/>
                                          </p:val>
                                        </p:tav>
                                      </p:tavLst>
                                    </p:anim>
                                    <p:anim calcmode="lin" valueType="num">
                                      <p:cBhvr additive="base">
                                        <p:cTn id="21" dur="500" fill="hold"/>
                                        <p:tgtEl>
                                          <p:spTgt spid="22"/>
                                        </p:tgtEl>
                                        <p:attrNameLst>
                                          <p:attrName>ppt_y</p:attrName>
                                        </p:attrNameLst>
                                      </p:cBhvr>
                                      <p:tavLst>
                                        <p:tav tm="0">
                                          <p:val>
                                            <p:strVal val="1+#ppt_h/2"/>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1000"/>
                                        <p:tgtEl>
                                          <p:spTgt spid="25"/>
                                        </p:tgtEl>
                                      </p:cBhvr>
                                    </p:animEffect>
                                    <p:anim calcmode="lin" valueType="num">
                                      <p:cBhvr>
                                        <p:cTn id="35" dur="1000" fill="hold"/>
                                        <p:tgtEl>
                                          <p:spTgt spid="25"/>
                                        </p:tgtEl>
                                        <p:attrNameLst>
                                          <p:attrName>ppt_x</p:attrName>
                                        </p:attrNameLst>
                                      </p:cBhvr>
                                      <p:tavLst>
                                        <p:tav tm="0">
                                          <p:val>
                                            <p:strVal val="#ppt_x"/>
                                          </p:val>
                                        </p:tav>
                                        <p:tav tm="100000">
                                          <p:val>
                                            <p:strVal val="#ppt_x"/>
                                          </p:val>
                                        </p:tav>
                                      </p:tavLst>
                                    </p:anim>
                                    <p:anim calcmode="lin" valueType="num">
                                      <p:cBhvr>
                                        <p:cTn id="36" dur="1000" fill="hold"/>
                                        <p:tgtEl>
                                          <p:spTgt spid="25"/>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1000" fill="hold"/>
                                        <p:tgtEl>
                                          <p:spTgt spid="26"/>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1000"/>
                                        <p:tgtEl>
                                          <p:spTgt spid="27"/>
                                        </p:tgtEl>
                                      </p:cBhvr>
                                    </p:animEffect>
                                    <p:anim calcmode="lin" valueType="num">
                                      <p:cBhvr>
                                        <p:cTn id="45" dur="1000" fill="hold"/>
                                        <p:tgtEl>
                                          <p:spTgt spid="27"/>
                                        </p:tgtEl>
                                        <p:attrNameLst>
                                          <p:attrName>ppt_x</p:attrName>
                                        </p:attrNameLst>
                                      </p:cBhvr>
                                      <p:tavLst>
                                        <p:tav tm="0">
                                          <p:val>
                                            <p:strVal val="#ppt_x"/>
                                          </p:val>
                                        </p:tav>
                                        <p:tav tm="100000">
                                          <p:val>
                                            <p:strVal val="#ppt_x"/>
                                          </p:val>
                                        </p:tav>
                                      </p:tavLst>
                                    </p:anim>
                                    <p:anim calcmode="lin" valueType="num">
                                      <p:cBhvr>
                                        <p:cTn id="46" dur="1000" fill="hold"/>
                                        <p:tgtEl>
                                          <p:spTgt spid="27"/>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1000"/>
                                        <p:tgtEl>
                                          <p:spTgt spid="28"/>
                                        </p:tgtEl>
                                      </p:cBhvr>
                                    </p:animEffect>
                                    <p:anim calcmode="lin" valueType="num">
                                      <p:cBhvr>
                                        <p:cTn id="50" dur="1000" fill="hold"/>
                                        <p:tgtEl>
                                          <p:spTgt spid="28"/>
                                        </p:tgtEl>
                                        <p:attrNameLst>
                                          <p:attrName>ppt_x</p:attrName>
                                        </p:attrNameLst>
                                      </p:cBhvr>
                                      <p:tavLst>
                                        <p:tav tm="0">
                                          <p:val>
                                            <p:strVal val="#ppt_x"/>
                                          </p:val>
                                        </p:tav>
                                        <p:tav tm="100000">
                                          <p:val>
                                            <p:strVal val="#ppt_x"/>
                                          </p:val>
                                        </p:tav>
                                      </p:tavLst>
                                    </p:anim>
                                    <p:anim calcmode="lin" valueType="num">
                                      <p:cBhvr>
                                        <p:cTn id="51" dur="1000" fill="hold"/>
                                        <p:tgtEl>
                                          <p:spTgt spid="28"/>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34" presetClass="emph" presetSubtype="0" fill="hold" grpId="0" nodeType="withEffect">
                                  <p:stCondLst>
                                    <p:cond delay="0"/>
                                  </p:stCondLst>
                                  <p:iterate type="lt">
                                    <p:tmPct val="10000"/>
                                  </p:iterate>
                                  <p:childTnLst>
                                    <p:animMotion origin="layout" path="M 0.0 0.0 L 0.0 -0.07213" pathEditMode="relative" ptsTypes="">
                                      <p:cBhvr>
                                        <p:cTn id="58" dur="250" accel="50000" decel="50000" autoRev="1" fill="hold">
                                          <p:stCondLst>
                                            <p:cond delay="0"/>
                                          </p:stCondLst>
                                        </p:cTn>
                                        <p:tgtEl>
                                          <p:spTgt spid="36"/>
                                        </p:tgtEl>
                                        <p:attrNameLst>
                                          <p:attrName>ppt_x</p:attrName>
                                          <p:attrName>ppt_y</p:attrName>
                                        </p:attrNameLst>
                                      </p:cBhvr>
                                    </p:animMotion>
                                    <p:animRot by="1500000">
                                      <p:cBhvr>
                                        <p:cTn id="59" dur="125" fill="hold">
                                          <p:stCondLst>
                                            <p:cond delay="0"/>
                                          </p:stCondLst>
                                        </p:cTn>
                                        <p:tgtEl>
                                          <p:spTgt spid="36"/>
                                        </p:tgtEl>
                                        <p:attrNameLst>
                                          <p:attrName>r</p:attrName>
                                        </p:attrNameLst>
                                      </p:cBhvr>
                                    </p:animRot>
                                    <p:animRot by="-1500000">
                                      <p:cBhvr>
                                        <p:cTn id="60" dur="125" fill="hold">
                                          <p:stCondLst>
                                            <p:cond delay="125"/>
                                          </p:stCondLst>
                                        </p:cTn>
                                        <p:tgtEl>
                                          <p:spTgt spid="36"/>
                                        </p:tgtEl>
                                        <p:attrNameLst>
                                          <p:attrName>r</p:attrName>
                                        </p:attrNameLst>
                                      </p:cBhvr>
                                    </p:animRot>
                                    <p:animRot by="-1500000">
                                      <p:cBhvr>
                                        <p:cTn id="61" dur="125" fill="hold">
                                          <p:stCondLst>
                                            <p:cond delay="250"/>
                                          </p:stCondLst>
                                        </p:cTn>
                                        <p:tgtEl>
                                          <p:spTgt spid="36"/>
                                        </p:tgtEl>
                                        <p:attrNameLst>
                                          <p:attrName>r</p:attrName>
                                        </p:attrNameLst>
                                      </p:cBhvr>
                                    </p:animRot>
                                    <p:animRot by="1500000">
                                      <p:cBhvr>
                                        <p:cTn id="62" dur="125" fill="hold">
                                          <p:stCondLst>
                                            <p:cond delay="375"/>
                                          </p:stCondLst>
                                        </p:cTn>
                                        <p:tgtEl>
                                          <p:spTgt spid="3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6">
            <a:extLst>
              <a:ext uri="{FF2B5EF4-FFF2-40B4-BE49-F238E27FC236}">
                <a16:creationId xmlns:a16="http://schemas.microsoft.com/office/drawing/2014/main" id="{C97C3ACC-A3DA-4BE5-B3FA-13B22A2031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7351" y="4411944"/>
            <a:ext cx="2154649" cy="2446056"/>
          </a:xfrm>
          <a:prstGeom prst="rect">
            <a:avLst/>
          </a:prstGeom>
        </p:spPr>
      </p:pic>
      <p:pic>
        <p:nvPicPr>
          <p:cNvPr id="18" name="Picture 7"/>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500" b="96500" l="10000" r="90000"/>
                    </a14:imgEffect>
                  </a14:imgLayer>
                </a14:imgProps>
              </a:ext>
              <a:ext uri="{28A0092B-C50C-407E-A947-70E740481C1C}">
                <a14:useLocalDpi xmlns:a14="http://schemas.microsoft.com/office/drawing/2010/main" val="0"/>
              </a:ext>
            </a:extLst>
          </a:blip>
          <a:srcRect/>
          <a:stretch>
            <a:fillRect/>
          </a:stretch>
        </p:blipFill>
        <p:spPr bwMode="auto">
          <a:xfrm>
            <a:off x="-241925" y="3395"/>
            <a:ext cx="1787655" cy="1787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图片 3">
            <a:extLst>
              <a:ext uri="{FF2B5EF4-FFF2-40B4-BE49-F238E27FC236}">
                <a16:creationId xmlns:a16="http://schemas.microsoft.com/office/drawing/2014/main" id="{AC7BD86D-13DF-43EA-88D3-662EA82DB6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9242" y="0"/>
            <a:ext cx="1429468" cy="1154340"/>
          </a:xfrm>
          <a:prstGeom prst="rect">
            <a:avLst/>
          </a:prstGeom>
        </p:spPr>
      </p:pic>
      <p:pic>
        <p:nvPicPr>
          <p:cNvPr id="20" name="图片 7">
            <a:extLst>
              <a:ext uri="{FF2B5EF4-FFF2-40B4-BE49-F238E27FC236}">
                <a16:creationId xmlns:a16="http://schemas.microsoft.com/office/drawing/2014/main" id="{48323ECF-AF1F-4BA9-9288-E350D582B48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1947" y="5048654"/>
            <a:ext cx="1876465" cy="1876465"/>
          </a:xfrm>
          <a:prstGeom prst="rect">
            <a:avLst/>
          </a:prstGeom>
        </p:spPr>
      </p:pic>
      <p:pic>
        <p:nvPicPr>
          <p:cNvPr id="21" name="图片 7">
            <a:extLst>
              <a:ext uri="{FF2B5EF4-FFF2-40B4-BE49-F238E27FC236}">
                <a16:creationId xmlns:a16="http://schemas.microsoft.com/office/drawing/2014/main" id="{48323ECF-AF1F-4BA9-9288-E350D582B48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3813" y="5048653"/>
            <a:ext cx="1876465" cy="1876465"/>
          </a:xfrm>
          <a:prstGeom prst="rect">
            <a:avLst/>
          </a:prstGeom>
        </p:spPr>
      </p:pic>
      <p:pic>
        <p:nvPicPr>
          <p:cNvPr id="22" name="图片 7">
            <a:extLst>
              <a:ext uri="{FF2B5EF4-FFF2-40B4-BE49-F238E27FC236}">
                <a16:creationId xmlns:a16="http://schemas.microsoft.com/office/drawing/2014/main" id="{48323ECF-AF1F-4BA9-9288-E350D582B48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26968" y="5048653"/>
            <a:ext cx="1876465" cy="1876465"/>
          </a:xfrm>
          <a:prstGeom prst="rect">
            <a:avLst/>
          </a:prstGeom>
        </p:spPr>
      </p:pic>
      <p:pic>
        <p:nvPicPr>
          <p:cNvPr id="23" name="图片 3">
            <a:extLst>
              <a:ext uri="{FF2B5EF4-FFF2-40B4-BE49-F238E27FC236}">
                <a16:creationId xmlns:a16="http://schemas.microsoft.com/office/drawing/2014/main" id="{AC7BD86D-13DF-43EA-88D3-662EA82DB6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14636" y="0"/>
            <a:ext cx="1429468" cy="1154340"/>
          </a:xfrm>
          <a:prstGeom prst="rect">
            <a:avLst/>
          </a:prstGeom>
        </p:spPr>
      </p:pic>
      <p:pic>
        <p:nvPicPr>
          <p:cNvPr id="24" name="图片 3">
            <a:extLst>
              <a:ext uri="{FF2B5EF4-FFF2-40B4-BE49-F238E27FC236}">
                <a16:creationId xmlns:a16="http://schemas.microsoft.com/office/drawing/2014/main" id="{AC7BD86D-13DF-43EA-88D3-662EA82DB6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86928" y="0"/>
            <a:ext cx="1429468" cy="1154340"/>
          </a:xfrm>
          <a:prstGeom prst="rect">
            <a:avLst/>
          </a:prstGeom>
        </p:spPr>
      </p:pic>
      <p:pic>
        <p:nvPicPr>
          <p:cNvPr id="25" name="图片 3">
            <a:extLst>
              <a:ext uri="{FF2B5EF4-FFF2-40B4-BE49-F238E27FC236}">
                <a16:creationId xmlns:a16="http://schemas.microsoft.com/office/drawing/2014/main" id="{AC7BD86D-13DF-43EA-88D3-662EA82DB6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42322" y="0"/>
            <a:ext cx="1429468" cy="1154340"/>
          </a:xfrm>
          <a:prstGeom prst="rect">
            <a:avLst/>
          </a:prstGeom>
        </p:spPr>
      </p:pic>
      <p:pic>
        <p:nvPicPr>
          <p:cNvPr id="26" name="图片 3">
            <a:extLst>
              <a:ext uri="{FF2B5EF4-FFF2-40B4-BE49-F238E27FC236}">
                <a16:creationId xmlns:a16="http://schemas.microsoft.com/office/drawing/2014/main" id="{AC7BD86D-13DF-43EA-88D3-662EA82DB6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29752" y="0"/>
            <a:ext cx="1429468" cy="1154340"/>
          </a:xfrm>
          <a:prstGeom prst="rect">
            <a:avLst/>
          </a:prstGeom>
        </p:spPr>
      </p:pic>
      <p:pic>
        <p:nvPicPr>
          <p:cNvPr id="27" name="图片 3">
            <a:extLst>
              <a:ext uri="{FF2B5EF4-FFF2-40B4-BE49-F238E27FC236}">
                <a16:creationId xmlns:a16="http://schemas.microsoft.com/office/drawing/2014/main" id="{AC7BD86D-13DF-43EA-88D3-662EA82DB6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59906" y="0"/>
            <a:ext cx="1429468" cy="1154340"/>
          </a:xfrm>
          <a:prstGeom prst="rect">
            <a:avLst/>
          </a:prstGeom>
        </p:spPr>
      </p:pic>
      <p:pic>
        <p:nvPicPr>
          <p:cNvPr id="28" name="图片 3">
            <a:extLst>
              <a:ext uri="{FF2B5EF4-FFF2-40B4-BE49-F238E27FC236}">
                <a16:creationId xmlns:a16="http://schemas.microsoft.com/office/drawing/2014/main" id="{AC7BD86D-13DF-43EA-88D3-662EA82DB6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3007" y="0"/>
            <a:ext cx="1429468" cy="1154340"/>
          </a:xfrm>
          <a:prstGeom prst="rect">
            <a:avLst/>
          </a:prstGeom>
        </p:spPr>
      </p:pic>
      <p:pic>
        <p:nvPicPr>
          <p:cNvPr id="29" name="图片 3">
            <a:extLst>
              <a:ext uri="{FF2B5EF4-FFF2-40B4-BE49-F238E27FC236}">
                <a16:creationId xmlns:a16="http://schemas.microsoft.com/office/drawing/2014/main" id="{AC7BD86D-13DF-43EA-88D3-662EA82DB6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14518" y="0"/>
            <a:ext cx="1429468" cy="1154340"/>
          </a:xfrm>
          <a:prstGeom prst="rect">
            <a:avLst/>
          </a:prstGeom>
        </p:spPr>
      </p:pic>
      <p:pic>
        <p:nvPicPr>
          <p:cNvPr id="30" name="Picture 29"/>
          <p:cNvPicPr>
            <a:picLocks noChangeAspect="1"/>
          </p:cNvPicPr>
          <p:nvPr/>
        </p:nvPicPr>
        <p:blipFill rotWithShape="1">
          <a:blip r:embed="rId7">
            <a:extLst>
              <a:ext uri="{BEBA8EAE-BF5A-486C-A8C5-ECC9F3942E4B}">
                <a14:imgProps xmlns:a14="http://schemas.microsoft.com/office/drawing/2010/main">
                  <a14:imgLayer r:embed="rId8">
                    <a14:imgEffect>
                      <a14:backgroundRemoval t="9180" b="92188" l="10000" r="90000">
                        <a14:foregroundMark x1="26835" y1="84063" x2="26835" y2="88359"/>
                        <a14:foregroundMark x1="31730" y1="83125" x2="32743" y2="90508"/>
                        <a14:foregroundMark x1="66751" y1="50898" x2="75021" y2="86445"/>
                        <a14:foregroundMark x1="78608" y1="72617" x2="81181" y2="79531"/>
                        <a14:foregroundMark x1="81181" y1="80977" x2="83249" y2="83828"/>
                        <a14:foregroundMark x1="83502" y1="83594" x2="84557" y2="85508"/>
                        <a14:foregroundMark x1="24262" y1="89570" x2="27595" y2="89063"/>
                        <a14:foregroundMark x1="32489" y1="88828" x2="35063" y2="90273"/>
                        <a14:foregroundMark x1="69325" y1="89805" x2="70633" y2="83125"/>
                        <a14:foregroundMark x1="76540" y1="90273" x2="73966" y2="85742"/>
                        <a14:foregroundMark x1="67300" y1="72148" x2="61603" y2="84297"/>
                      </a14:backgroundRemoval>
                    </a14:imgEffect>
                  </a14:imgLayer>
                </a14:imgProps>
              </a:ext>
            </a:extLst>
          </a:blip>
          <a:srcRect t="43834" r="46959" b="8061"/>
          <a:stretch/>
        </p:blipFill>
        <p:spPr>
          <a:xfrm>
            <a:off x="6529183" y="3835584"/>
            <a:ext cx="3085214" cy="3022416"/>
          </a:xfrm>
          <a:prstGeom prst="rect">
            <a:avLst/>
          </a:prstGeom>
        </p:spPr>
      </p:pic>
      <p:pic>
        <p:nvPicPr>
          <p:cNvPr id="31" name="Picture 30"/>
          <p:cNvPicPr>
            <a:picLocks noChangeAspect="1"/>
          </p:cNvPicPr>
          <p:nvPr/>
        </p:nvPicPr>
        <p:blipFill rotWithShape="1">
          <a:blip r:embed="rId7">
            <a:extLst>
              <a:ext uri="{BEBA8EAE-BF5A-486C-A8C5-ECC9F3942E4B}">
                <a14:imgProps xmlns:a14="http://schemas.microsoft.com/office/drawing/2010/main">
                  <a14:imgLayer r:embed="rId8">
                    <a14:imgEffect>
                      <a14:backgroundRemoval t="9180" b="92188" l="10000" r="90000">
                        <a14:foregroundMark x1="26835" y1="84063" x2="26835" y2="88359"/>
                        <a14:foregroundMark x1="31730" y1="83125" x2="32743" y2="90508"/>
                        <a14:foregroundMark x1="66751" y1="50898" x2="75021" y2="86445"/>
                        <a14:foregroundMark x1="78608" y1="72617" x2="81181" y2="79531"/>
                        <a14:foregroundMark x1="81181" y1="80977" x2="83249" y2="83828"/>
                        <a14:foregroundMark x1="83502" y1="83594" x2="84557" y2="85508"/>
                        <a14:foregroundMark x1="24262" y1="89570" x2="27595" y2="89063"/>
                        <a14:foregroundMark x1="32489" y1="88828" x2="35063" y2="90273"/>
                        <a14:foregroundMark x1="69325" y1="89805" x2="70633" y2="83125"/>
                        <a14:foregroundMark x1="76540" y1="90273" x2="73966" y2="85742"/>
                        <a14:foregroundMark x1="67300" y1="72148" x2="61603" y2="84297"/>
                      </a14:backgroundRemoval>
                    </a14:imgEffect>
                  </a14:imgLayer>
                </a14:imgProps>
              </a:ext>
            </a:extLst>
          </a:blip>
          <a:srcRect l="56040" t="43299" b="8062"/>
          <a:stretch/>
        </p:blipFill>
        <p:spPr>
          <a:xfrm>
            <a:off x="1894801" y="3587783"/>
            <a:ext cx="2557000" cy="3055975"/>
          </a:xfrm>
          <a:prstGeom prst="rect">
            <a:avLst/>
          </a:prstGeom>
        </p:spPr>
      </p:pic>
      <p:sp>
        <p:nvSpPr>
          <p:cNvPr id="2" name="Rectangle: Rounded Corners 1">
            <a:extLst>
              <a:ext uri="{FF2B5EF4-FFF2-40B4-BE49-F238E27FC236}">
                <a16:creationId xmlns:a16="http://schemas.microsoft.com/office/drawing/2014/main" id="{8A92D297-5CA7-4B67-B808-D7E0E208689D}"/>
              </a:ext>
            </a:extLst>
          </p:cNvPr>
          <p:cNvSpPr/>
          <p:nvPr/>
        </p:nvSpPr>
        <p:spPr>
          <a:xfrm>
            <a:off x="351692" y="365760"/>
            <a:ext cx="11338560" cy="60350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矩形: 圆角 11">
            <a:extLst>
              <a:ext uri="{FF2B5EF4-FFF2-40B4-BE49-F238E27FC236}">
                <a16:creationId xmlns:a16="http://schemas.microsoft.com/office/drawing/2014/main" id="{5BECFDB0-AC2A-4571-8793-A3D243FD58E3}"/>
              </a:ext>
            </a:extLst>
          </p:cNvPr>
          <p:cNvSpPr/>
          <p:nvPr/>
        </p:nvSpPr>
        <p:spPr>
          <a:xfrm>
            <a:off x="3283772" y="832022"/>
            <a:ext cx="3884446" cy="798012"/>
          </a:xfrm>
          <a:prstGeom prst="roundRect">
            <a:avLst>
              <a:gd name="adj" fmla="val 50000"/>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仓耳玄三M W05" panose="02020400000000000000" pitchFamily="18" charset="-122"/>
              <a:ea typeface="仓耳玄三M W05" panose="02020400000000000000" pitchFamily="18" charset="-122"/>
            </a:endParaRPr>
          </a:p>
        </p:txBody>
      </p:sp>
      <p:sp>
        <p:nvSpPr>
          <p:cNvPr id="39" name="文本框 12">
            <a:extLst>
              <a:ext uri="{FF2B5EF4-FFF2-40B4-BE49-F238E27FC236}">
                <a16:creationId xmlns:a16="http://schemas.microsoft.com/office/drawing/2014/main" id="{464DF264-26FD-45F4-BFB6-ED50549A0F94}"/>
              </a:ext>
            </a:extLst>
          </p:cNvPr>
          <p:cNvSpPr txBox="1"/>
          <p:nvPr/>
        </p:nvSpPr>
        <p:spPr>
          <a:xfrm>
            <a:off x="3672404" y="1043236"/>
            <a:ext cx="2880366" cy="461665"/>
          </a:xfrm>
          <a:prstGeom prst="rect">
            <a:avLst/>
          </a:prstGeom>
          <a:noFill/>
        </p:spPr>
        <p:txBody>
          <a:bodyPr wrap="square" rtlCol="0">
            <a:spAutoFit/>
          </a:bodyPr>
          <a:lstStyle/>
          <a:p>
            <a:pPr algn="dist"/>
            <a:r>
              <a:rPr lang="en-US" altLang="zh-CN" sz="2400" dirty="0">
                <a:latin typeface="Arial" panose="020B0604020202020204" pitchFamily="34" charset="0"/>
                <a:ea typeface="仓耳玄三M W05" panose="02020400000000000000" pitchFamily="18" charset="-122"/>
                <a:cs typeface="Arial" panose="020B0604020202020204" pitchFamily="34" charset="0"/>
              </a:rPr>
              <a:t>LUẬT CHƠI</a:t>
            </a:r>
            <a:endParaRPr lang="zh-CN" altLang="en-US" sz="2400" dirty="0">
              <a:latin typeface="Arial" panose="020B0604020202020204" pitchFamily="34" charset="0"/>
              <a:ea typeface="仓耳玄三M W05" panose="02020400000000000000" pitchFamily="18" charset="-122"/>
              <a:cs typeface="Arial" panose="020B0604020202020204" pitchFamily="34" charset="0"/>
            </a:endParaRPr>
          </a:p>
        </p:txBody>
      </p:sp>
      <p:sp>
        <p:nvSpPr>
          <p:cNvPr id="41" name="TextBox 40">
            <a:extLst>
              <a:ext uri="{FF2B5EF4-FFF2-40B4-BE49-F238E27FC236}">
                <a16:creationId xmlns:a16="http://schemas.microsoft.com/office/drawing/2014/main" id="{53AE8139-7ED8-4A4A-B8AA-306DA46AE432}"/>
              </a:ext>
            </a:extLst>
          </p:cNvPr>
          <p:cNvSpPr txBox="1"/>
          <p:nvPr/>
        </p:nvSpPr>
        <p:spPr>
          <a:xfrm>
            <a:off x="1085044" y="1940026"/>
            <a:ext cx="10605208" cy="3406766"/>
          </a:xfrm>
          <a:prstGeom prst="rect">
            <a:avLst/>
          </a:prstGeom>
          <a:noFill/>
        </p:spPr>
        <p:txBody>
          <a:bodyPr wrap="square">
            <a:spAutoFit/>
          </a:bodyPr>
          <a:lstStyle/>
          <a:p>
            <a:pPr algn="just">
              <a:lnSpc>
                <a:spcPct val="115000"/>
              </a:lnSpc>
              <a:spcAft>
                <a:spcPts val="1000"/>
              </a:spcAft>
            </a:pPr>
            <a:r>
              <a:rPr lang="en-US" sz="2000" b="1" dirty="0">
                <a:latin typeface="Arial" panose="020B0604020202020204" pitchFamily="34" charset="0"/>
                <a:ea typeface="Calibri" panose="020F0502020204030204" pitchFamily="34" charset="0"/>
                <a:cs typeface="Arial" panose="020B0604020202020204" pitchFamily="34" charset="0"/>
              </a:rPr>
              <a:t>-   </a:t>
            </a:r>
            <a:r>
              <a:rPr lang="en-US" sz="2000" b="1" dirty="0">
                <a:effectLst/>
                <a:latin typeface="Arial" panose="020B0604020202020204" pitchFamily="34" charset="0"/>
                <a:ea typeface="Calibri" panose="020F0502020204030204" pitchFamily="34" charset="0"/>
                <a:cs typeface="Arial" panose="020B0604020202020204" pitchFamily="34" charset="0"/>
              </a:rPr>
              <a:t>GV </a:t>
            </a:r>
            <a:r>
              <a:rPr lang="en-US" sz="2000" b="1" dirty="0" err="1">
                <a:effectLst/>
                <a:latin typeface="Arial" panose="020B0604020202020204" pitchFamily="34" charset="0"/>
                <a:ea typeface="Calibri" panose="020F0502020204030204" pitchFamily="34" charset="0"/>
                <a:cs typeface="Arial" panose="020B0604020202020204" pitchFamily="34" charset="0"/>
              </a:rPr>
              <a:t>sẽ</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lấy</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ngẫu</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nhiên</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một</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lá</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thăm</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trong</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hộp</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và</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đọc</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thông</a:t>
            </a:r>
            <a:r>
              <a:rPr lang="en-US" sz="2000" b="1" dirty="0">
                <a:effectLst/>
                <a:latin typeface="Arial" panose="020B0604020202020204" pitchFamily="34" charset="0"/>
                <a:ea typeface="Calibri" panose="020F0502020204030204" pitchFamily="34" charset="0"/>
                <a:cs typeface="Arial" panose="020B0604020202020204" pitchFamily="34" charset="0"/>
              </a:rPr>
              <a:t> tin </a:t>
            </a:r>
            <a:r>
              <a:rPr lang="en-US" sz="2000" b="1" dirty="0" err="1">
                <a:effectLst/>
                <a:latin typeface="Arial" panose="020B0604020202020204" pitchFamily="34" charset="0"/>
                <a:ea typeface="Calibri" panose="020F0502020204030204" pitchFamily="34" charset="0"/>
                <a:cs typeface="Arial" panose="020B0604020202020204" pitchFamily="34" charset="0"/>
              </a:rPr>
              <a:t>trong</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lá</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thăm</a:t>
            </a:r>
            <a:r>
              <a:rPr lang="en-US" sz="2000" b="1" dirty="0">
                <a:effectLst/>
                <a:latin typeface="Arial" panose="020B0604020202020204" pitchFamily="34" charset="0"/>
                <a:ea typeface="Calibri" panose="020F0502020204030204" pitchFamily="34" charset="0"/>
                <a:cs typeface="Arial" panose="020B0604020202020204" pitchFamily="34" charset="0"/>
              </a:rPr>
              <a:t>. </a:t>
            </a:r>
          </a:p>
          <a:p>
            <a:pPr marL="285750" indent="-285750" algn="just">
              <a:lnSpc>
                <a:spcPct val="115000"/>
              </a:lnSpc>
              <a:spcAft>
                <a:spcPts val="1000"/>
              </a:spcAft>
              <a:buFontTx/>
              <a:buChar char="-"/>
            </a:pPr>
            <a:r>
              <a:rPr lang="en-US" sz="2000" b="1" dirty="0" err="1">
                <a:effectLst/>
                <a:latin typeface="Arial" panose="020B0604020202020204" pitchFamily="34" charset="0"/>
                <a:ea typeface="Calibri" panose="020F0502020204030204" pitchFamily="34" charset="0"/>
                <a:cs typeface="Arial" panose="020B0604020202020204" pitchFamily="34" charset="0"/>
              </a:rPr>
              <a:t>Lá</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thăm</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này</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mô</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tả</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về</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một</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bạn</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bí</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mật</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trong</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lớp</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và</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yêu</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cầu</a:t>
            </a:r>
            <a:r>
              <a:rPr lang="en-US" sz="2000" b="1" dirty="0">
                <a:effectLst/>
                <a:latin typeface="Arial" panose="020B0604020202020204" pitchFamily="34" charset="0"/>
                <a:ea typeface="Calibri" panose="020F0502020204030204" pitchFamily="34" charset="0"/>
                <a:cs typeface="Arial" panose="020B0604020202020204" pitchFamily="34" charset="0"/>
              </a:rPr>
              <a:t> HS </a:t>
            </a:r>
            <a:r>
              <a:rPr lang="en-US" sz="2000" b="1" dirty="0" err="1">
                <a:effectLst/>
                <a:latin typeface="Arial" panose="020B0604020202020204" pitchFamily="34" charset="0"/>
                <a:ea typeface="Calibri" panose="020F0502020204030204" pitchFamily="34" charset="0"/>
                <a:cs typeface="Arial" panose="020B0604020202020204" pitchFamily="34" charset="0"/>
              </a:rPr>
              <a:t>đóng</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vai</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làm</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latin typeface="Arial" panose="020B0604020202020204" pitchFamily="34" charset="0"/>
                <a:ea typeface="Calibri" panose="020F0502020204030204" pitchFamily="34" charset="0"/>
                <a:cs typeface="Arial" panose="020B0604020202020204" pitchFamily="34" charset="0"/>
              </a:rPr>
              <a:t>T</a:t>
            </a:r>
            <a:r>
              <a:rPr lang="en-US" sz="2000" b="1" dirty="0" err="1">
                <a:effectLst/>
                <a:latin typeface="Arial" panose="020B0604020202020204" pitchFamily="34" charset="0"/>
                <a:ea typeface="Calibri" panose="020F0502020204030204" pitchFamily="34" charset="0"/>
                <a:cs typeface="Arial" panose="020B0604020202020204" pitchFamily="34" charset="0"/>
              </a:rPr>
              <a:t>hám</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tử</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để</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tìm</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ra</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người</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bí</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mật</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là</a:t>
            </a:r>
            <a:r>
              <a:rPr lang="en-US" sz="2000" b="1" dirty="0">
                <a:effectLst/>
                <a:latin typeface="Arial" panose="020B0604020202020204" pitchFamily="34" charset="0"/>
                <a:ea typeface="Calibri" panose="020F0502020204030204" pitchFamily="34" charset="0"/>
                <a:cs typeface="Arial" panose="020B0604020202020204" pitchFamily="34" charset="0"/>
              </a:rPr>
              <a:t> ai </a:t>
            </a:r>
            <a:r>
              <a:rPr lang="en-US" sz="2000" b="1" dirty="0" err="1">
                <a:effectLst/>
                <a:latin typeface="Arial" panose="020B0604020202020204" pitchFamily="34" charset="0"/>
                <a:ea typeface="Calibri" panose="020F0502020204030204" pitchFamily="34" charset="0"/>
                <a:cs typeface="Arial" panose="020B0604020202020204" pitchFamily="34" charset="0"/>
              </a:rPr>
              <a:t>trong</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lớp</a:t>
            </a:r>
            <a:r>
              <a:rPr lang="en-US" sz="2000" b="1" dirty="0">
                <a:effectLst/>
                <a:latin typeface="Arial" panose="020B0604020202020204" pitchFamily="34" charset="0"/>
                <a:ea typeface="Calibri" panose="020F0502020204030204" pitchFamily="34" charset="0"/>
                <a:cs typeface="Arial" panose="020B0604020202020204" pitchFamily="34" charset="0"/>
              </a:rPr>
              <a:t>. </a:t>
            </a:r>
          </a:p>
          <a:p>
            <a:pPr marL="285750" indent="-285750" algn="just">
              <a:lnSpc>
                <a:spcPct val="115000"/>
              </a:lnSpc>
              <a:spcAft>
                <a:spcPts val="1000"/>
              </a:spcAft>
              <a:buFontTx/>
              <a:buChar char="-"/>
            </a:pPr>
            <a:r>
              <a:rPr lang="en-US" sz="2000" b="1" dirty="0" err="1">
                <a:effectLst/>
                <a:latin typeface="Arial" panose="020B0604020202020204" pitchFamily="34" charset="0"/>
                <a:ea typeface="Calibri" panose="020F0502020204030204" pitchFamily="34" charset="0"/>
                <a:cs typeface="Arial" panose="020B0604020202020204" pitchFamily="34" charset="0"/>
              </a:rPr>
              <a:t>Thời</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gian</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cho</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mỗi</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lượt</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phán</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đoán</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là</a:t>
            </a:r>
            <a:r>
              <a:rPr lang="en-US" sz="2000" b="1" dirty="0">
                <a:effectLst/>
                <a:latin typeface="Arial" panose="020B0604020202020204" pitchFamily="34" charset="0"/>
                <a:ea typeface="Calibri" panose="020F0502020204030204" pitchFamily="34" charset="0"/>
                <a:cs typeface="Arial" panose="020B0604020202020204" pitchFamily="34" charset="0"/>
              </a:rPr>
              <a:t> 10 </a:t>
            </a:r>
            <a:r>
              <a:rPr lang="en-US" sz="2000" b="1" dirty="0" err="1">
                <a:effectLst/>
                <a:latin typeface="Arial" panose="020B0604020202020204" pitchFamily="34" charset="0"/>
                <a:ea typeface="Calibri" panose="020F0502020204030204" pitchFamily="34" charset="0"/>
                <a:cs typeface="Arial" panose="020B0604020202020204" pitchFamily="34" charset="0"/>
              </a:rPr>
              <a:t>giây</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theo</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hiệu</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lệnh</a:t>
            </a:r>
            <a:r>
              <a:rPr lang="en-US" sz="2000" b="1" dirty="0">
                <a:effectLst/>
                <a:latin typeface="Arial" panose="020B0604020202020204" pitchFamily="34" charset="0"/>
                <a:ea typeface="Calibri" panose="020F0502020204030204" pitchFamily="34" charset="0"/>
                <a:cs typeface="Arial" panose="020B0604020202020204" pitchFamily="34" charset="0"/>
              </a:rPr>
              <a:t>. </a:t>
            </a:r>
            <a:endParaRPr lang="en-US" sz="2000" b="1" dirty="0">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15000"/>
              </a:lnSpc>
              <a:spcAft>
                <a:spcPts val="1000"/>
              </a:spcAft>
              <a:buFontTx/>
              <a:buChar char="-"/>
            </a:pPr>
            <a:r>
              <a:rPr lang="en-US" sz="2000" b="1" dirty="0" err="1">
                <a:effectLst/>
                <a:latin typeface="Arial" panose="020B0604020202020204" pitchFamily="34" charset="0"/>
                <a:ea typeface="Calibri" panose="020F0502020204030204" pitchFamily="34" charset="0"/>
                <a:cs typeface="Arial" panose="020B0604020202020204" pitchFamily="34" charset="0"/>
              </a:rPr>
              <a:t>Kết</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thúc</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hiệu</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lệnh</a:t>
            </a:r>
            <a:r>
              <a:rPr lang="en-US" sz="2000" b="1" dirty="0">
                <a:effectLst/>
                <a:latin typeface="Arial" panose="020B0604020202020204" pitchFamily="34" charset="0"/>
                <a:ea typeface="Calibri" panose="020F0502020204030204" pitchFamily="34" charset="0"/>
                <a:cs typeface="Arial" panose="020B0604020202020204" pitchFamily="34" charset="0"/>
              </a:rPr>
              <a:t>, HS </a:t>
            </a:r>
            <a:r>
              <a:rPr lang="en-US" sz="2000" b="1" dirty="0" err="1">
                <a:effectLst/>
                <a:latin typeface="Arial" panose="020B0604020202020204" pitchFamily="34" charset="0"/>
                <a:ea typeface="Calibri" panose="020F0502020204030204" pitchFamily="34" charset="0"/>
                <a:cs typeface="Arial" panose="020B0604020202020204" pitchFamily="34" charset="0"/>
              </a:rPr>
              <a:t>gọi</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tên</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người</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bí</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mật</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Nếu</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câu</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trả</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lời</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của</a:t>
            </a:r>
            <a:r>
              <a:rPr lang="en-US" sz="2000" b="1" dirty="0">
                <a:effectLst/>
                <a:latin typeface="Arial" panose="020B0604020202020204" pitchFamily="34" charset="0"/>
                <a:ea typeface="Calibri" panose="020F0502020204030204" pitchFamily="34" charset="0"/>
                <a:cs typeface="Arial" panose="020B0604020202020204" pitchFamily="34" charset="0"/>
              </a:rPr>
              <a:t> HS </a:t>
            </a:r>
            <a:r>
              <a:rPr lang="en-US" sz="2000" b="1" dirty="0" err="1">
                <a:effectLst/>
                <a:latin typeface="Arial" panose="020B0604020202020204" pitchFamily="34" charset="0"/>
                <a:ea typeface="Calibri" panose="020F0502020204030204" pitchFamily="34" charset="0"/>
                <a:cs typeface="Arial" panose="020B0604020202020204" pitchFamily="34" charset="0"/>
              </a:rPr>
              <a:t>và</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đáp</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án</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của</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giáo</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viên</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giống</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nhau</a:t>
            </a:r>
            <a:r>
              <a:rPr lang="en-US" sz="2000" b="1" dirty="0">
                <a:effectLst/>
                <a:latin typeface="Arial" panose="020B0604020202020204" pitchFamily="34" charset="0"/>
                <a:ea typeface="Calibri" panose="020F0502020204030204" pitchFamily="34" charset="0"/>
                <a:cs typeface="Arial" panose="020B0604020202020204" pitchFamily="34" charset="0"/>
              </a:rPr>
              <a:t>, HS </a:t>
            </a:r>
            <a:r>
              <a:rPr lang="en-US" sz="2000" b="1" dirty="0" err="1">
                <a:effectLst/>
                <a:latin typeface="Arial" panose="020B0604020202020204" pitchFamily="34" charset="0"/>
                <a:ea typeface="Calibri" panose="020F0502020204030204" pitchFamily="34" charset="0"/>
                <a:cs typeface="Arial" panose="020B0604020202020204" pitchFamily="34" charset="0"/>
              </a:rPr>
              <a:t>sẽ</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được</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nhận</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một</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huy</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hiệu</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Thám</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tử</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nhí</a:t>
            </a:r>
            <a:r>
              <a:rPr lang="en-US" sz="2000" b="1" dirty="0">
                <a:effectLst/>
                <a:latin typeface="Arial" panose="020B0604020202020204" pitchFamily="34" charset="0"/>
                <a:ea typeface="Calibri" panose="020F0502020204030204" pitchFamily="34" charset="0"/>
                <a:cs typeface="Arial" panose="020B0604020202020204" pitchFamily="34" charset="0"/>
              </a:rPr>
              <a:t>”; </a:t>
            </a:r>
          </a:p>
          <a:p>
            <a:pPr marL="285750" indent="-285750" algn="just">
              <a:lnSpc>
                <a:spcPct val="115000"/>
              </a:lnSpc>
              <a:spcAft>
                <a:spcPts val="1000"/>
              </a:spcAft>
              <a:buFontTx/>
              <a:buChar char="-"/>
            </a:pPr>
            <a:r>
              <a:rPr lang="en-US" sz="2000" b="1" dirty="0" err="1">
                <a:effectLst/>
                <a:latin typeface="Arial" panose="020B0604020202020204" pitchFamily="34" charset="0"/>
                <a:ea typeface="Calibri" panose="020F0502020204030204" pitchFamily="34" charset="0"/>
                <a:cs typeface="Arial" panose="020B0604020202020204" pitchFamily="34" charset="0"/>
              </a:rPr>
              <a:t>Nếu</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quá</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thời</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gian</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quy</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định</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mà</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câu</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trả</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lời</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chưa</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chính</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xác</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thì</a:t>
            </a:r>
            <a:r>
              <a:rPr lang="en-US" sz="2000" b="1" dirty="0">
                <a:effectLst/>
                <a:latin typeface="Arial" panose="020B0604020202020204" pitchFamily="34" charset="0"/>
                <a:ea typeface="Calibri" panose="020F0502020204030204" pitchFamily="34" charset="0"/>
                <a:cs typeface="Arial" panose="020B0604020202020204" pitchFamily="34" charset="0"/>
              </a:rPr>
              <a:t> GV </a:t>
            </a:r>
            <a:r>
              <a:rPr lang="en-US" sz="2000" b="1" dirty="0" err="1">
                <a:effectLst/>
                <a:latin typeface="Arial" panose="020B0604020202020204" pitchFamily="34" charset="0"/>
                <a:ea typeface="Calibri" panose="020F0502020204030204" pitchFamily="34" charset="0"/>
                <a:cs typeface="Arial" panose="020B0604020202020204" pitchFamily="34" charset="0"/>
              </a:rPr>
              <a:t>sẽ</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mời</a:t>
            </a:r>
            <a:r>
              <a:rPr lang="en-US" sz="2000" b="1" dirty="0">
                <a:effectLst/>
                <a:latin typeface="Arial" panose="020B0604020202020204" pitchFamily="34" charset="0"/>
                <a:ea typeface="Calibri" panose="020F0502020204030204" pitchFamily="34" charset="0"/>
                <a:cs typeface="Arial" panose="020B0604020202020204" pitchFamily="34" charset="0"/>
              </a:rPr>
              <a:t> HS </a:t>
            </a:r>
            <a:r>
              <a:rPr lang="en-US" sz="2000" b="1" dirty="0" err="1">
                <a:effectLst/>
                <a:latin typeface="Arial" panose="020B0604020202020204" pitchFamily="34" charset="0"/>
                <a:ea typeface="Calibri" panose="020F0502020204030204" pitchFamily="34" charset="0"/>
                <a:cs typeface="Arial" panose="020B0604020202020204" pitchFamily="34" charset="0"/>
              </a:rPr>
              <a:t>khác</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nêu</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phán</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đoán</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và</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thời</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gian</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đưa</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ra</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quyết</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định</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chỉ</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còn</a:t>
            </a:r>
            <a:r>
              <a:rPr lang="en-US" sz="2000" b="1" dirty="0">
                <a:effectLst/>
                <a:latin typeface="Arial" panose="020B0604020202020204" pitchFamily="34" charset="0"/>
                <a:ea typeface="Calibri" panose="020F0502020204030204" pitchFamily="34" charset="0"/>
                <a:cs typeface="Arial" panose="020B0604020202020204" pitchFamily="34" charset="0"/>
              </a:rPr>
              <a:t> 5 </a:t>
            </a:r>
            <a:r>
              <a:rPr lang="en-US" sz="2000" b="1" dirty="0" err="1">
                <a:effectLst/>
                <a:latin typeface="Arial" panose="020B0604020202020204" pitchFamily="34" charset="0"/>
                <a:ea typeface="Calibri" panose="020F0502020204030204" pitchFamily="34" charset="0"/>
                <a:cs typeface="Arial" panose="020B0604020202020204" pitchFamily="34" charset="0"/>
              </a:rPr>
              <a:t>giây</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cho</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một</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lượt</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đoán</a:t>
            </a:r>
            <a:r>
              <a:rPr lang="en-US" sz="2000" b="1" dirty="0">
                <a:effectLst/>
                <a:latin typeface="Arial" panose="020B060402020202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37983962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ppt_x"/>
                                          </p:val>
                                        </p:tav>
                                        <p:tav tm="100000">
                                          <p:val>
                                            <p:strVal val="#ppt_x"/>
                                          </p:val>
                                        </p:tav>
                                      </p:tavLst>
                                    </p:anim>
                                    <p:anim calcmode="lin" valueType="num">
                                      <p:cBhvr additive="base">
                                        <p:cTn id="13" dur="500" fill="hold"/>
                                        <p:tgtEl>
                                          <p:spTgt spid="20"/>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additive="base">
                                        <p:cTn id="16" dur="500" fill="hold"/>
                                        <p:tgtEl>
                                          <p:spTgt spid="21"/>
                                        </p:tgtEl>
                                        <p:attrNameLst>
                                          <p:attrName>ppt_x</p:attrName>
                                        </p:attrNameLst>
                                      </p:cBhvr>
                                      <p:tavLst>
                                        <p:tav tm="0">
                                          <p:val>
                                            <p:strVal val="#ppt_x"/>
                                          </p:val>
                                        </p:tav>
                                        <p:tav tm="100000">
                                          <p:val>
                                            <p:strVal val="#ppt_x"/>
                                          </p:val>
                                        </p:tav>
                                      </p:tavLst>
                                    </p:anim>
                                    <p:anim calcmode="lin" valueType="num">
                                      <p:cBhvr additive="base">
                                        <p:cTn id="17" dur="500" fill="hold"/>
                                        <p:tgtEl>
                                          <p:spTgt spid="21"/>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additive="base">
                                        <p:cTn id="20" dur="500" fill="hold"/>
                                        <p:tgtEl>
                                          <p:spTgt spid="22"/>
                                        </p:tgtEl>
                                        <p:attrNameLst>
                                          <p:attrName>ppt_x</p:attrName>
                                        </p:attrNameLst>
                                      </p:cBhvr>
                                      <p:tavLst>
                                        <p:tav tm="0">
                                          <p:val>
                                            <p:strVal val="#ppt_x"/>
                                          </p:val>
                                        </p:tav>
                                        <p:tav tm="100000">
                                          <p:val>
                                            <p:strVal val="#ppt_x"/>
                                          </p:val>
                                        </p:tav>
                                      </p:tavLst>
                                    </p:anim>
                                    <p:anim calcmode="lin" valueType="num">
                                      <p:cBhvr additive="base">
                                        <p:cTn id="21" dur="500" fill="hold"/>
                                        <p:tgtEl>
                                          <p:spTgt spid="22"/>
                                        </p:tgtEl>
                                        <p:attrNameLst>
                                          <p:attrName>ppt_y</p:attrName>
                                        </p:attrNameLst>
                                      </p:cBhvr>
                                      <p:tavLst>
                                        <p:tav tm="0">
                                          <p:val>
                                            <p:strVal val="1+#ppt_h/2"/>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1000"/>
                                        <p:tgtEl>
                                          <p:spTgt spid="25"/>
                                        </p:tgtEl>
                                      </p:cBhvr>
                                    </p:animEffect>
                                    <p:anim calcmode="lin" valueType="num">
                                      <p:cBhvr>
                                        <p:cTn id="35" dur="1000" fill="hold"/>
                                        <p:tgtEl>
                                          <p:spTgt spid="25"/>
                                        </p:tgtEl>
                                        <p:attrNameLst>
                                          <p:attrName>ppt_x</p:attrName>
                                        </p:attrNameLst>
                                      </p:cBhvr>
                                      <p:tavLst>
                                        <p:tav tm="0">
                                          <p:val>
                                            <p:strVal val="#ppt_x"/>
                                          </p:val>
                                        </p:tav>
                                        <p:tav tm="100000">
                                          <p:val>
                                            <p:strVal val="#ppt_x"/>
                                          </p:val>
                                        </p:tav>
                                      </p:tavLst>
                                    </p:anim>
                                    <p:anim calcmode="lin" valueType="num">
                                      <p:cBhvr>
                                        <p:cTn id="36" dur="1000" fill="hold"/>
                                        <p:tgtEl>
                                          <p:spTgt spid="25"/>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1000" fill="hold"/>
                                        <p:tgtEl>
                                          <p:spTgt spid="26"/>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1000"/>
                                        <p:tgtEl>
                                          <p:spTgt spid="27"/>
                                        </p:tgtEl>
                                      </p:cBhvr>
                                    </p:animEffect>
                                    <p:anim calcmode="lin" valueType="num">
                                      <p:cBhvr>
                                        <p:cTn id="45" dur="1000" fill="hold"/>
                                        <p:tgtEl>
                                          <p:spTgt spid="27"/>
                                        </p:tgtEl>
                                        <p:attrNameLst>
                                          <p:attrName>ppt_x</p:attrName>
                                        </p:attrNameLst>
                                      </p:cBhvr>
                                      <p:tavLst>
                                        <p:tav tm="0">
                                          <p:val>
                                            <p:strVal val="#ppt_x"/>
                                          </p:val>
                                        </p:tav>
                                        <p:tav tm="100000">
                                          <p:val>
                                            <p:strVal val="#ppt_x"/>
                                          </p:val>
                                        </p:tav>
                                      </p:tavLst>
                                    </p:anim>
                                    <p:anim calcmode="lin" valueType="num">
                                      <p:cBhvr>
                                        <p:cTn id="46" dur="1000" fill="hold"/>
                                        <p:tgtEl>
                                          <p:spTgt spid="27"/>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1000"/>
                                        <p:tgtEl>
                                          <p:spTgt spid="28"/>
                                        </p:tgtEl>
                                      </p:cBhvr>
                                    </p:animEffect>
                                    <p:anim calcmode="lin" valueType="num">
                                      <p:cBhvr>
                                        <p:cTn id="50" dur="1000" fill="hold"/>
                                        <p:tgtEl>
                                          <p:spTgt spid="28"/>
                                        </p:tgtEl>
                                        <p:attrNameLst>
                                          <p:attrName>ppt_x</p:attrName>
                                        </p:attrNameLst>
                                      </p:cBhvr>
                                      <p:tavLst>
                                        <p:tav tm="0">
                                          <p:val>
                                            <p:strVal val="#ppt_x"/>
                                          </p:val>
                                        </p:tav>
                                        <p:tav tm="100000">
                                          <p:val>
                                            <p:strVal val="#ppt_x"/>
                                          </p:val>
                                        </p:tav>
                                      </p:tavLst>
                                    </p:anim>
                                    <p:anim calcmode="lin" valueType="num">
                                      <p:cBhvr>
                                        <p:cTn id="51" dur="1000" fill="hold"/>
                                        <p:tgtEl>
                                          <p:spTgt spid="28"/>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14" presetClass="entr" presetSubtype="10" fill="hold" grpId="0" nodeType="with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randombar(horizontal)">
                                      <p:cBhvr>
                                        <p:cTn id="59" dur="500"/>
                                        <p:tgtEl>
                                          <p:spTgt spid="38"/>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randombar(horizontal)">
                                      <p:cBhvr>
                                        <p:cTn id="62" dur="500"/>
                                        <p:tgtEl>
                                          <p:spTgt spid="39"/>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fade">
                                      <p:cBhvr>
                                        <p:cTn id="67" dur="1000"/>
                                        <p:tgtEl>
                                          <p:spTgt spid="41"/>
                                        </p:tgtEl>
                                      </p:cBhvr>
                                    </p:animEffect>
                                    <p:anim calcmode="lin" valueType="num">
                                      <p:cBhvr>
                                        <p:cTn id="68" dur="1000" fill="hold"/>
                                        <p:tgtEl>
                                          <p:spTgt spid="41"/>
                                        </p:tgtEl>
                                        <p:attrNameLst>
                                          <p:attrName>ppt_x</p:attrName>
                                        </p:attrNameLst>
                                      </p:cBhvr>
                                      <p:tavLst>
                                        <p:tav tm="0">
                                          <p:val>
                                            <p:strVal val="#ppt_x"/>
                                          </p:val>
                                        </p:tav>
                                        <p:tav tm="100000">
                                          <p:val>
                                            <p:strVal val="#ppt_x"/>
                                          </p:val>
                                        </p:tav>
                                      </p:tavLst>
                                    </p:anim>
                                    <p:anim calcmode="lin" valueType="num">
                                      <p:cBhvr>
                                        <p:cTn id="6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6">
            <a:extLst>
              <a:ext uri="{FF2B5EF4-FFF2-40B4-BE49-F238E27FC236}">
                <a16:creationId xmlns:a16="http://schemas.microsoft.com/office/drawing/2014/main" id="{C97C3ACC-A3DA-4BE5-B3FA-13B22A2031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7351" y="4411944"/>
            <a:ext cx="2154649" cy="2446056"/>
          </a:xfrm>
          <a:prstGeom prst="rect">
            <a:avLst/>
          </a:prstGeom>
        </p:spPr>
      </p:pic>
      <p:pic>
        <p:nvPicPr>
          <p:cNvPr id="18" name="Picture 7"/>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500" b="96500" l="10000" r="90000"/>
                    </a14:imgEffect>
                  </a14:imgLayer>
                </a14:imgProps>
              </a:ext>
              <a:ext uri="{28A0092B-C50C-407E-A947-70E740481C1C}">
                <a14:useLocalDpi xmlns:a14="http://schemas.microsoft.com/office/drawing/2010/main" val="0"/>
              </a:ext>
            </a:extLst>
          </a:blip>
          <a:srcRect/>
          <a:stretch>
            <a:fillRect/>
          </a:stretch>
        </p:blipFill>
        <p:spPr bwMode="auto">
          <a:xfrm>
            <a:off x="-241925" y="3395"/>
            <a:ext cx="1787655" cy="1787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图片 3">
            <a:extLst>
              <a:ext uri="{FF2B5EF4-FFF2-40B4-BE49-F238E27FC236}">
                <a16:creationId xmlns:a16="http://schemas.microsoft.com/office/drawing/2014/main" id="{AC7BD86D-13DF-43EA-88D3-662EA82DB6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9242" y="0"/>
            <a:ext cx="1429468" cy="1154340"/>
          </a:xfrm>
          <a:prstGeom prst="rect">
            <a:avLst/>
          </a:prstGeom>
        </p:spPr>
      </p:pic>
      <p:pic>
        <p:nvPicPr>
          <p:cNvPr id="20" name="图片 7">
            <a:extLst>
              <a:ext uri="{FF2B5EF4-FFF2-40B4-BE49-F238E27FC236}">
                <a16:creationId xmlns:a16="http://schemas.microsoft.com/office/drawing/2014/main" id="{48323ECF-AF1F-4BA9-9288-E350D582B48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1947" y="5048654"/>
            <a:ext cx="1876465" cy="1876465"/>
          </a:xfrm>
          <a:prstGeom prst="rect">
            <a:avLst/>
          </a:prstGeom>
        </p:spPr>
      </p:pic>
      <p:pic>
        <p:nvPicPr>
          <p:cNvPr id="21" name="图片 7">
            <a:extLst>
              <a:ext uri="{FF2B5EF4-FFF2-40B4-BE49-F238E27FC236}">
                <a16:creationId xmlns:a16="http://schemas.microsoft.com/office/drawing/2014/main" id="{48323ECF-AF1F-4BA9-9288-E350D582B48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3813" y="5048653"/>
            <a:ext cx="1876465" cy="1876465"/>
          </a:xfrm>
          <a:prstGeom prst="rect">
            <a:avLst/>
          </a:prstGeom>
        </p:spPr>
      </p:pic>
      <p:pic>
        <p:nvPicPr>
          <p:cNvPr id="22" name="图片 7">
            <a:extLst>
              <a:ext uri="{FF2B5EF4-FFF2-40B4-BE49-F238E27FC236}">
                <a16:creationId xmlns:a16="http://schemas.microsoft.com/office/drawing/2014/main" id="{48323ECF-AF1F-4BA9-9288-E350D582B48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26968" y="5048653"/>
            <a:ext cx="1876465" cy="1876465"/>
          </a:xfrm>
          <a:prstGeom prst="rect">
            <a:avLst/>
          </a:prstGeom>
        </p:spPr>
      </p:pic>
      <p:pic>
        <p:nvPicPr>
          <p:cNvPr id="23" name="图片 3">
            <a:extLst>
              <a:ext uri="{FF2B5EF4-FFF2-40B4-BE49-F238E27FC236}">
                <a16:creationId xmlns:a16="http://schemas.microsoft.com/office/drawing/2014/main" id="{AC7BD86D-13DF-43EA-88D3-662EA82DB6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14636" y="0"/>
            <a:ext cx="1429468" cy="1154340"/>
          </a:xfrm>
          <a:prstGeom prst="rect">
            <a:avLst/>
          </a:prstGeom>
        </p:spPr>
      </p:pic>
      <p:pic>
        <p:nvPicPr>
          <p:cNvPr id="24" name="图片 3">
            <a:extLst>
              <a:ext uri="{FF2B5EF4-FFF2-40B4-BE49-F238E27FC236}">
                <a16:creationId xmlns:a16="http://schemas.microsoft.com/office/drawing/2014/main" id="{AC7BD86D-13DF-43EA-88D3-662EA82DB6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86928" y="0"/>
            <a:ext cx="1429468" cy="1154340"/>
          </a:xfrm>
          <a:prstGeom prst="rect">
            <a:avLst/>
          </a:prstGeom>
        </p:spPr>
      </p:pic>
      <p:pic>
        <p:nvPicPr>
          <p:cNvPr id="25" name="图片 3">
            <a:extLst>
              <a:ext uri="{FF2B5EF4-FFF2-40B4-BE49-F238E27FC236}">
                <a16:creationId xmlns:a16="http://schemas.microsoft.com/office/drawing/2014/main" id="{AC7BD86D-13DF-43EA-88D3-662EA82DB6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42322" y="0"/>
            <a:ext cx="1429468" cy="1154340"/>
          </a:xfrm>
          <a:prstGeom prst="rect">
            <a:avLst/>
          </a:prstGeom>
        </p:spPr>
      </p:pic>
      <p:pic>
        <p:nvPicPr>
          <p:cNvPr id="26" name="图片 3">
            <a:extLst>
              <a:ext uri="{FF2B5EF4-FFF2-40B4-BE49-F238E27FC236}">
                <a16:creationId xmlns:a16="http://schemas.microsoft.com/office/drawing/2014/main" id="{AC7BD86D-13DF-43EA-88D3-662EA82DB6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29752" y="0"/>
            <a:ext cx="1429468" cy="1154340"/>
          </a:xfrm>
          <a:prstGeom prst="rect">
            <a:avLst/>
          </a:prstGeom>
        </p:spPr>
      </p:pic>
      <p:pic>
        <p:nvPicPr>
          <p:cNvPr id="27" name="图片 3">
            <a:extLst>
              <a:ext uri="{FF2B5EF4-FFF2-40B4-BE49-F238E27FC236}">
                <a16:creationId xmlns:a16="http://schemas.microsoft.com/office/drawing/2014/main" id="{AC7BD86D-13DF-43EA-88D3-662EA82DB6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59906" y="0"/>
            <a:ext cx="1429468" cy="1154340"/>
          </a:xfrm>
          <a:prstGeom prst="rect">
            <a:avLst/>
          </a:prstGeom>
        </p:spPr>
      </p:pic>
      <p:pic>
        <p:nvPicPr>
          <p:cNvPr id="28" name="图片 3">
            <a:extLst>
              <a:ext uri="{FF2B5EF4-FFF2-40B4-BE49-F238E27FC236}">
                <a16:creationId xmlns:a16="http://schemas.microsoft.com/office/drawing/2014/main" id="{AC7BD86D-13DF-43EA-88D3-662EA82DB6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3007" y="0"/>
            <a:ext cx="1429468" cy="1154340"/>
          </a:xfrm>
          <a:prstGeom prst="rect">
            <a:avLst/>
          </a:prstGeom>
        </p:spPr>
      </p:pic>
      <p:pic>
        <p:nvPicPr>
          <p:cNvPr id="29" name="图片 3">
            <a:extLst>
              <a:ext uri="{FF2B5EF4-FFF2-40B4-BE49-F238E27FC236}">
                <a16:creationId xmlns:a16="http://schemas.microsoft.com/office/drawing/2014/main" id="{AC7BD86D-13DF-43EA-88D3-662EA82DB6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14518" y="0"/>
            <a:ext cx="1429468" cy="1154340"/>
          </a:xfrm>
          <a:prstGeom prst="rect">
            <a:avLst/>
          </a:prstGeom>
        </p:spPr>
      </p:pic>
      <p:pic>
        <p:nvPicPr>
          <p:cNvPr id="30" name="Picture 29"/>
          <p:cNvPicPr>
            <a:picLocks noChangeAspect="1"/>
          </p:cNvPicPr>
          <p:nvPr/>
        </p:nvPicPr>
        <p:blipFill rotWithShape="1">
          <a:blip r:embed="rId7">
            <a:extLst>
              <a:ext uri="{BEBA8EAE-BF5A-486C-A8C5-ECC9F3942E4B}">
                <a14:imgProps xmlns:a14="http://schemas.microsoft.com/office/drawing/2010/main">
                  <a14:imgLayer r:embed="rId8">
                    <a14:imgEffect>
                      <a14:backgroundRemoval t="9180" b="92188" l="10000" r="90000">
                        <a14:foregroundMark x1="26835" y1="84063" x2="26835" y2="88359"/>
                        <a14:foregroundMark x1="31730" y1="83125" x2="32743" y2="90508"/>
                        <a14:foregroundMark x1="66751" y1="50898" x2="75021" y2="86445"/>
                        <a14:foregroundMark x1="78608" y1="72617" x2="81181" y2="79531"/>
                        <a14:foregroundMark x1="81181" y1="80977" x2="83249" y2="83828"/>
                        <a14:foregroundMark x1="83502" y1="83594" x2="84557" y2="85508"/>
                        <a14:foregroundMark x1="24262" y1="89570" x2="27595" y2="89063"/>
                        <a14:foregroundMark x1="32489" y1="88828" x2="35063" y2="90273"/>
                        <a14:foregroundMark x1="69325" y1="89805" x2="70633" y2="83125"/>
                        <a14:foregroundMark x1="76540" y1="90273" x2="73966" y2="85742"/>
                        <a14:foregroundMark x1="67300" y1="72148" x2="61603" y2="84297"/>
                      </a14:backgroundRemoval>
                    </a14:imgEffect>
                  </a14:imgLayer>
                </a14:imgProps>
              </a:ext>
            </a:extLst>
          </a:blip>
          <a:srcRect t="43834" r="46959" b="8061"/>
          <a:stretch/>
        </p:blipFill>
        <p:spPr>
          <a:xfrm>
            <a:off x="6529183" y="3835584"/>
            <a:ext cx="3085214" cy="3022416"/>
          </a:xfrm>
          <a:prstGeom prst="rect">
            <a:avLst/>
          </a:prstGeom>
        </p:spPr>
      </p:pic>
      <p:pic>
        <p:nvPicPr>
          <p:cNvPr id="31" name="Picture 30"/>
          <p:cNvPicPr>
            <a:picLocks noChangeAspect="1"/>
          </p:cNvPicPr>
          <p:nvPr/>
        </p:nvPicPr>
        <p:blipFill rotWithShape="1">
          <a:blip r:embed="rId7">
            <a:extLst>
              <a:ext uri="{BEBA8EAE-BF5A-486C-A8C5-ECC9F3942E4B}">
                <a14:imgProps xmlns:a14="http://schemas.microsoft.com/office/drawing/2010/main">
                  <a14:imgLayer r:embed="rId8">
                    <a14:imgEffect>
                      <a14:backgroundRemoval t="9180" b="92188" l="10000" r="90000">
                        <a14:foregroundMark x1="26835" y1="84063" x2="26835" y2="88359"/>
                        <a14:foregroundMark x1="31730" y1="83125" x2="32743" y2="90508"/>
                        <a14:foregroundMark x1="66751" y1="50898" x2="75021" y2="86445"/>
                        <a14:foregroundMark x1="78608" y1="72617" x2="81181" y2="79531"/>
                        <a14:foregroundMark x1="81181" y1="80977" x2="83249" y2="83828"/>
                        <a14:foregroundMark x1="83502" y1="83594" x2="84557" y2="85508"/>
                        <a14:foregroundMark x1="24262" y1="89570" x2="27595" y2="89063"/>
                        <a14:foregroundMark x1="32489" y1="88828" x2="35063" y2="90273"/>
                        <a14:foregroundMark x1="69325" y1="89805" x2="70633" y2="83125"/>
                        <a14:foregroundMark x1="76540" y1="90273" x2="73966" y2="85742"/>
                        <a14:foregroundMark x1="67300" y1="72148" x2="61603" y2="84297"/>
                      </a14:backgroundRemoval>
                    </a14:imgEffect>
                  </a14:imgLayer>
                </a14:imgProps>
              </a:ext>
            </a:extLst>
          </a:blip>
          <a:srcRect l="56040" t="43299" b="8062"/>
          <a:stretch/>
        </p:blipFill>
        <p:spPr>
          <a:xfrm>
            <a:off x="1894801" y="3587783"/>
            <a:ext cx="2557000" cy="3055975"/>
          </a:xfrm>
          <a:prstGeom prst="rect">
            <a:avLst/>
          </a:prstGeom>
        </p:spPr>
      </p:pic>
      <p:sp>
        <p:nvSpPr>
          <p:cNvPr id="2" name="Rectangle: Rounded Corners 1">
            <a:extLst>
              <a:ext uri="{FF2B5EF4-FFF2-40B4-BE49-F238E27FC236}">
                <a16:creationId xmlns:a16="http://schemas.microsoft.com/office/drawing/2014/main" id="{8A92D297-5CA7-4B67-B808-D7E0E208689D}"/>
              </a:ext>
            </a:extLst>
          </p:cNvPr>
          <p:cNvSpPr/>
          <p:nvPr/>
        </p:nvSpPr>
        <p:spPr>
          <a:xfrm>
            <a:off x="351692" y="365760"/>
            <a:ext cx="11338560" cy="60350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字魂80号-萌趣小鱼体" panose="020F0502020204030204"/>
              <a:cs typeface="+mn-cs"/>
            </a:endParaRPr>
          </a:p>
        </p:txBody>
      </p:sp>
      <p:pic>
        <p:nvPicPr>
          <p:cNvPr id="4" name="Picture 3">
            <a:extLst>
              <a:ext uri="{FF2B5EF4-FFF2-40B4-BE49-F238E27FC236}">
                <a16:creationId xmlns:a16="http://schemas.microsoft.com/office/drawing/2014/main" id="{4AF1F796-0F79-4444-B567-3093CF9AFEC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97750" y="793573"/>
            <a:ext cx="9146354" cy="4011558"/>
          </a:xfrm>
          <a:prstGeom prst="rect">
            <a:avLst/>
          </a:prstGeom>
        </p:spPr>
      </p:pic>
      <p:sp>
        <p:nvSpPr>
          <p:cNvPr id="32" name="TextBox 31">
            <a:extLst>
              <a:ext uri="{FF2B5EF4-FFF2-40B4-BE49-F238E27FC236}">
                <a16:creationId xmlns:a16="http://schemas.microsoft.com/office/drawing/2014/main" id="{2ADCC9F7-2AB9-4D38-9EF0-9931E9BFA149}"/>
              </a:ext>
            </a:extLst>
          </p:cNvPr>
          <p:cNvSpPr txBox="1"/>
          <p:nvPr/>
        </p:nvSpPr>
        <p:spPr>
          <a:xfrm>
            <a:off x="2301005" y="4874592"/>
            <a:ext cx="7439537" cy="1354217"/>
          </a:xfrm>
          <a:prstGeom prst="rect">
            <a:avLst/>
          </a:prstGeom>
          <a:noFill/>
        </p:spPr>
        <p:txBody>
          <a:bodyPr wrap="none" lIns="0" tIns="0" rIns="0" bIns="0" rtlCol="0">
            <a:spAutoFit/>
          </a:bodyPr>
          <a:lstStyle/>
          <a:p>
            <a:pPr algn="ctr"/>
            <a:r>
              <a:rPr lang="en-US" sz="8800">
                <a:ln>
                  <a:solidFill>
                    <a:schemeClr val="accent6">
                      <a:lumMod val="75000"/>
                    </a:schemeClr>
                  </a:solidFill>
                </a:ln>
                <a:solidFill>
                  <a:schemeClr val="accent4"/>
                </a:solidFill>
                <a:latin typeface="iCiel Cadena" panose="02000503000000020004" pitchFamily="50" charset="0"/>
              </a:rPr>
              <a:t>CHƠI TRÒ CHƠI</a:t>
            </a:r>
            <a:endParaRPr lang="en-US" sz="8800" dirty="0">
              <a:ln>
                <a:solidFill>
                  <a:schemeClr val="accent6">
                    <a:lumMod val="75000"/>
                  </a:schemeClr>
                </a:solidFill>
              </a:ln>
              <a:solidFill>
                <a:schemeClr val="accent4"/>
              </a:solidFill>
              <a:latin typeface="iCiel Cadena" panose="02000503000000020004" pitchFamily="50" charset="0"/>
            </a:endParaRPr>
          </a:p>
        </p:txBody>
      </p:sp>
    </p:spTree>
    <p:extLst>
      <p:ext uri="{BB962C8B-B14F-4D97-AF65-F5344CB8AC3E}">
        <p14:creationId xmlns:p14="http://schemas.microsoft.com/office/powerpoint/2010/main" val="40322211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ppt_x"/>
                                          </p:val>
                                        </p:tav>
                                        <p:tav tm="100000">
                                          <p:val>
                                            <p:strVal val="#ppt_x"/>
                                          </p:val>
                                        </p:tav>
                                      </p:tavLst>
                                    </p:anim>
                                    <p:anim calcmode="lin" valueType="num">
                                      <p:cBhvr additive="base">
                                        <p:cTn id="13" dur="500" fill="hold"/>
                                        <p:tgtEl>
                                          <p:spTgt spid="20"/>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additive="base">
                                        <p:cTn id="16" dur="500" fill="hold"/>
                                        <p:tgtEl>
                                          <p:spTgt spid="21"/>
                                        </p:tgtEl>
                                        <p:attrNameLst>
                                          <p:attrName>ppt_x</p:attrName>
                                        </p:attrNameLst>
                                      </p:cBhvr>
                                      <p:tavLst>
                                        <p:tav tm="0">
                                          <p:val>
                                            <p:strVal val="#ppt_x"/>
                                          </p:val>
                                        </p:tav>
                                        <p:tav tm="100000">
                                          <p:val>
                                            <p:strVal val="#ppt_x"/>
                                          </p:val>
                                        </p:tav>
                                      </p:tavLst>
                                    </p:anim>
                                    <p:anim calcmode="lin" valueType="num">
                                      <p:cBhvr additive="base">
                                        <p:cTn id="17" dur="500" fill="hold"/>
                                        <p:tgtEl>
                                          <p:spTgt spid="21"/>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additive="base">
                                        <p:cTn id="20" dur="500" fill="hold"/>
                                        <p:tgtEl>
                                          <p:spTgt spid="22"/>
                                        </p:tgtEl>
                                        <p:attrNameLst>
                                          <p:attrName>ppt_x</p:attrName>
                                        </p:attrNameLst>
                                      </p:cBhvr>
                                      <p:tavLst>
                                        <p:tav tm="0">
                                          <p:val>
                                            <p:strVal val="#ppt_x"/>
                                          </p:val>
                                        </p:tav>
                                        <p:tav tm="100000">
                                          <p:val>
                                            <p:strVal val="#ppt_x"/>
                                          </p:val>
                                        </p:tav>
                                      </p:tavLst>
                                    </p:anim>
                                    <p:anim calcmode="lin" valueType="num">
                                      <p:cBhvr additive="base">
                                        <p:cTn id="21" dur="500" fill="hold"/>
                                        <p:tgtEl>
                                          <p:spTgt spid="22"/>
                                        </p:tgtEl>
                                        <p:attrNameLst>
                                          <p:attrName>ppt_y</p:attrName>
                                        </p:attrNameLst>
                                      </p:cBhvr>
                                      <p:tavLst>
                                        <p:tav tm="0">
                                          <p:val>
                                            <p:strVal val="1+#ppt_h/2"/>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1000"/>
                                        <p:tgtEl>
                                          <p:spTgt spid="25"/>
                                        </p:tgtEl>
                                      </p:cBhvr>
                                    </p:animEffect>
                                    <p:anim calcmode="lin" valueType="num">
                                      <p:cBhvr>
                                        <p:cTn id="35" dur="1000" fill="hold"/>
                                        <p:tgtEl>
                                          <p:spTgt spid="25"/>
                                        </p:tgtEl>
                                        <p:attrNameLst>
                                          <p:attrName>ppt_x</p:attrName>
                                        </p:attrNameLst>
                                      </p:cBhvr>
                                      <p:tavLst>
                                        <p:tav tm="0">
                                          <p:val>
                                            <p:strVal val="#ppt_x"/>
                                          </p:val>
                                        </p:tav>
                                        <p:tav tm="100000">
                                          <p:val>
                                            <p:strVal val="#ppt_x"/>
                                          </p:val>
                                        </p:tav>
                                      </p:tavLst>
                                    </p:anim>
                                    <p:anim calcmode="lin" valueType="num">
                                      <p:cBhvr>
                                        <p:cTn id="36" dur="1000" fill="hold"/>
                                        <p:tgtEl>
                                          <p:spTgt spid="25"/>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1000" fill="hold"/>
                                        <p:tgtEl>
                                          <p:spTgt spid="26"/>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1000"/>
                                        <p:tgtEl>
                                          <p:spTgt spid="27"/>
                                        </p:tgtEl>
                                      </p:cBhvr>
                                    </p:animEffect>
                                    <p:anim calcmode="lin" valueType="num">
                                      <p:cBhvr>
                                        <p:cTn id="45" dur="1000" fill="hold"/>
                                        <p:tgtEl>
                                          <p:spTgt spid="27"/>
                                        </p:tgtEl>
                                        <p:attrNameLst>
                                          <p:attrName>ppt_x</p:attrName>
                                        </p:attrNameLst>
                                      </p:cBhvr>
                                      <p:tavLst>
                                        <p:tav tm="0">
                                          <p:val>
                                            <p:strVal val="#ppt_x"/>
                                          </p:val>
                                        </p:tav>
                                        <p:tav tm="100000">
                                          <p:val>
                                            <p:strVal val="#ppt_x"/>
                                          </p:val>
                                        </p:tav>
                                      </p:tavLst>
                                    </p:anim>
                                    <p:anim calcmode="lin" valueType="num">
                                      <p:cBhvr>
                                        <p:cTn id="46" dur="1000" fill="hold"/>
                                        <p:tgtEl>
                                          <p:spTgt spid="27"/>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1000"/>
                                        <p:tgtEl>
                                          <p:spTgt spid="28"/>
                                        </p:tgtEl>
                                      </p:cBhvr>
                                    </p:animEffect>
                                    <p:anim calcmode="lin" valueType="num">
                                      <p:cBhvr>
                                        <p:cTn id="50" dur="1000" fill="hold"/>
                                        <p:tgtEl>
                                          <p:spTgt spid="28"/>
                                        </p:tgtEl>
                                        <p:attrNameLst>
                                          <p:attrName>ppt_x</p:attrName>
                                        </p:attrNameLst>
                                      </p:cBhvr>
                                      <p:tavLst>
                                        <p:tav tm="0">
                                          <p:val>
                                            <p:strVal val="#ppt_x"/>
                                          </p:val>
                                        </p:tav>
                                        <p:tav tm="100000">
                                          <p:val>
                                            <p:strVal val="#ppt_x"/>
                                          </p:val>
                                        </p:tav>
                                      </p:tavLst>
                                    </p:anim>
                                    <p:anim calcmode="lin" valueType="num">
                                      <p:cBhvr>
                                        <p:cTn id="51" dur="1000" fill="hold"/>
                                        <p:tgtEl>
                                          <p:spTgt spid="28"/>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childTnLst>
                          </p:cTn>
                        </p:par>
                        <p:par>
                          <p:cTn id="57" fill="hold">
                            <p:stCondLst>
                              <p:cond delay="1000"/>
                            </p:stCondLst>
                            <p:childTnLst>
                              <p:par>
                                <p:cTn id="58" presetID="53" presetClass="entr" presetSubtype="16" fill="hold" grpId="0" nodeType="afterEffect">
                                  <p:stCondLst>
                                    <p:cond delay="0"/>
                                  </p:stCondLst>
                                  <p:iterate type="lt">
                                    <p:tmPct val="10000"/>
                                  </p:iterate>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4B134638-5CA8-46EB-A7CF-0CC84DCB7E8C}"/>
              </a:ext>
            </a:extLst>
          </p:cNvPr>
          <p:cNvPicPr>
            <a:picLocks noChangeAspect="1"/>
          </p:cNvPicPr>
          <p:nvPr/>
        </p:nvPicPr>
        <p:blipFill rotWithShape="1">
          <a:blip r:embed="rId4">
            <a:extLst>
              <a:ext uri="{28A0092B-C50C-407E-A947-70E740481C1C}">
                <a14:useLocalDpi xmlns:a14="http://schemas.microsoft.com/office/drawing/2010/main" val="0"/>
              </a:ext>
            </a:extLst>
          </a:blip>
          <a:srcRect b="88089"/>
          <a:stretch/>
        </p:blipFill>
        <p:spPr>
          <a:xfrm>
            <a:off x="0" y="0"/>
            <a:ext cx="12191798" cy="4749800"/>
          </a:xfrm>
          <a:prstGeom prst="rect">
            <a:avLst/>
          </a:prstGeom>
        </p:spPr>
      </p:pic>
      <p:pic>
        <p:nvPicPr>
          <p:cNvPr id="2" name="图片 1">
            <a:extLst>
              <a:ext uri="{FF2B5EF4-FFF2-40B4-BE49-F238E27FC236}">
                <a16:creationId xmlns:a16="http://schemas.microsoft.com/office/drawing/2014/main" id="{A2DA75EF-2BD4-46DE-99BF-AA0C164259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462230"/>
            <a:ext cx="12192000" cy="1578912"/>
          </a:xfrm>
          <a:prstGeom prst="rect">
            <a:avLst/>
          </a:prstGeom>
        </p:spPr>
      </p:pic>
      <p:pic>
        <p:nvPicPr>
          <p:cNvPr id="27" name="图片 26">
            <a:extLst>
              <a:ext uri="{FF2B5EF4-FFF2-40B4-BE49-F238E27FC236}">
                <a16:creationId xmlns:a16="http://schemas.microsoft.com/office/drawing/2014/main" id="{CD89A880-8566-4716-8FF2-C22B05365C4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77337" y="2156472"/>
            <a:ext cx="1476375" cy="828675"/>
          </a:xfrm>
          <a:prstGeom prst="rect">
            <a:avLst/>
          </a:prstGeom>
        </p:spPr>
      </p:pic>
      <p:pic>
        <p:nvPicPr>
          <p:cNvPr id="7" name="图片 6">
            <a:extLst>
              <a:ext uri="{FF2B5EF4-FFF2-40B4-BE49-F238E27FC236}">
                <a16:creationId xmlns:a16="http://schemas.microsoft.com/office/drawing/2014/main" id="{C97C3ACC-A3DA-4BE5-B3FA-13B22A20317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3902" y="4381864"/>
            <a:ext cx="1884324" cy="2139171"/>
          </a:xfrm>
          <a:prstGeom prst="rect">
            <a:avLst/>
          </a:prstGeom>
        </p:spPr>
      </p:pic>
      <p:pic>
        <p:nvPicPr>
          <p:cNvPr id="29" name="图片 28">
            <a:extLst>
              <a:ext uri="{FF2B5EF4-FFF2-40B4-BE49-F238E27FC236}">
                <a16:creationId xmlns:a16="http://schemas.microsoft.com/office/drawing/2014/main" id="{19788A68-C1AC-4967-A707-22C0C36E611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032027" y="993762"/>
            <a:ext cx="1636713" cy="945394"/>
          </a:xfrm>
          <a:prstGeom prst="rect">
            <a:avLst/>
          </a:prstGeom>
        </p:spPr>
      </p:pic>
      <p:pic>
        <p:nvPicPr>
          <p:cNvPr id="31" name="图片 30">
            <a:extLst>
              <a:ext uri="{FF2B5EF4-FFF2-40B4-BE49-F238E27FC236}">
                <a16:creationId xmlns:a16="http://schemas.microsoft.com/office/drawing/2014/main" id="{DA43A425-AA1E-4E48-971A-97B5E003E71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79099" y="2137779"/>
            <a:ext cx="1013529" cy="944425"/>
          </a:xfrm>
          <a:prstGeom prst="rect">
            <a:avLst/>
          </a:prstGeom>
        </p:spPr>
      </p:pic>
      <p:pic>
        <p:nvPicPr>
          <p:cNvPr id="19" name="Picture 7"/>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2500" b="96500" l="10000" r="90000"/>
                    </a14:imgEffect>
                  </a14:imgLayer>
                </a14:imgProps>
              </a:ext>
              <a:ext uri="{28A0092B-C50C-407E-A947-70E740481C1C}">
                <a14:useLocalDpi xmlns:a14="http://schemas.microsoft.com/office/drawing/2010/main" val="0"/>
              </a:ext>
            </a:extLst>
          </a:blip>
          <a:srcRect/>
          <a:stretch>
            <a:fillRect/>
          </a:stretch>
        </p:blipFill>
        <p:spPr bwMode="auto">
          <a:xfrm>
            <a:off x="-366480" y="-273911"/>
            <a:ext cx="2285517" cy="2285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a:extLst>
              <a:ext uri="{FF2B5EF4-FFF2-40B4-BE49-F238E27FC236}">
                <a16:creationId xmlns:a16="http://schemas.microsoft.com/office/drawing/2014/main" id="{1889C8AA-098E-43B4-A520-EBC154517CD6}"/>
              </a:ext>
            </a:extLst>
          </p:cNvPr>
          <p:cNvGrpSpPr/>
          <p:nvPr/>
        </p:nvGrpSpPr>
        <p:grpSpPr>
          <a:xfrm>
            <a:off x="2682180" y="3717706"/>
            <a:ext cx="4205759" cy="3067959"/>
            <a:chOff x="8604068" y="6331731"/>
            <a:chExt cx="3235139" cy="2359924"/>
          </a:xfrm>
        </p:grpSpPr>
        <p:pic>
          <p:nvPicPr>
            <p:cNvPr id="22" name="Picture 21">
              <a:extLst>
                <a:ext uri="{FF2B5EF4-FFF2-40B4-BE49-F238E27FC236}">
                  <a16:creationId xmlns:a16="http://schemas.microsoft.com/office/drawing/2014/main" id="{2C9434F0-F4DF-412A-A0A6-EAED4591F719}"/>
                </a:ext>
              </a:extLst>
            </p:cNvPr>
            <p:cNvPicPr>
              <a:picLocks noChangeAspect="1"/>
            </p:cNvPicPr>
            <p:nvPr/>
          </p:nvPicPr>
          <p:blipFill rotWithShape="1">
            <a:blip r:embed="rId12">
              <a:extLst>
                <a:ext uri="{28A0092B-C50C-407E-A947-70E740481C1C}">
                  <a14:useLocalDpi xmlns:a14="http://schemas.microsoft.com/office/drawing/2010/main" val="0"/>
                </a:ext>
              </a:extLst>
            </a:blip>
            <a:srcRect b="28597"/>
            <a:stretch/>
          </p:blipFill>
          <p:spPr>
            <a:xfrm>
              <a:off x="8604068" y="6331731"/>
              <a:ext cx="3235139" cy="1959595"/>
            </a:xfrm>
            <a:prstGeom prst="rect">
              <a:avLst/>
            </a:prstGeom>
          </p:spPr>
        </p:pic>
        <p:sp>
          <p:nvSpPr>
            <p:cNvPr id="23" name="TextBox 22">
              <a:extLst>
                <a:ext uri="{FF2B5EF4-FFF2-40B4-BE49-F238E27FC236}">
                  <a16:creationId xmlns:a16="http://schemas.microsoft.com/office/drawing/2014/main" id="{847D4E5B-20A7-4547-BF3E-4215C17FF4EF}"/>
                </a:ext>
              </a:extLst>
            </p:cNvPr>
            <p:cNvSpPr txBox="1"/>
            <p:nvPr/>
          </p:nvSpPr>
          <p:spPr>
            <a:xfrm>
              <a:off x="8715082" y="8289186"/>
              <a:ext cx="3013109" cy="402469"/>
            </a:xfrm>
            <a:prstGeom prst="rect">
              <a:avLst/>
            </a:prstGeom>
            <a:noFill/>
          </p:spPr>
          <p:txBody>
            <a:bodyPr wrap="square" rtlCol="0">
              <a:spAutoFit/>
            </a:bodyPr>
            <a:lstStyle/>
            <a:p>
              <a:pPr algn="ctr"/>
              <a:r>
                <a:rPr lang="en-US" sz="2800" b="1" dirty="0">
                  <a:solidFill>
                    <a:srgbClr val="FF0000"/>
                  </a:solidFill>
                  <a:latin typeface="Calibri" panose="020F0502020204030204" pitchFamily="34" charset="0"/>
                </a:rPr>
                <a:t>THẢO LUẬN NHÓM ĐÔI</a:t>
              </a:r>
            </a:p>
          </p:txBody>
        </p:sp>
      </p:grpSp>
      <p:sp>
        <p:nvSpPr>
          <p:cNvPr id="24" name="Speech Bubble: Rectangle with Corners Rounded 18">
            <a:extLst>
              <a:ext uri="{FF2B5EF4-FFF2-40B4-BE49-F238E27FC236}">
                <a16:creationId xmlns:a16="http://schemas.microsoft.com/office/drawing/2014/main" id="{DB044D41-6233-464E-9EBA-4D941A9130BA}"/>
              </a:ext>
            </a:extLst>
          </p:cNvPr>
          <p:cNvSpPr/>
          <p:nvPr/>
        </p:nvSpPr>
        <p:spPr>
          <a:xfrm>
            <a:off x="6182610" y="1156782"/>
            <a:ext cx="4927668" cy="1664190"/>
          </a:xfrm>
          <a:prstGeom prst="wedgeRoundRectCallout">
            <a:avLst>
              <a:gd name="adj1" fmla="val -43218"/>
              <a:gd name="adj2" fmla="val 105668"/>
              <a:gd name="adj3" fmla="val 16667"/>
            </a:avLst>
          </a:prstGeom>
          <a:solidFill>
            <a:schemeClr val="bg1"/>
          </a:solidFill>
          <a:ln w="38100">
            <a:solidFill>
              <a:srgbClr val="5353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a:solidFill>
                  <a:schemeClr val="tx1"/>
                </a:solidFill>
                <a:latin typeface="Calibri" panose="020F0502020204030204" pitchFamily="34" charset="0"/>
                <a:cs typeface="+mn-ea"/>
                <a:sym typeface="+mn-lt"/>
              </a:rPr>
              <a:t> Theo em điểm mạnh là gì? Điểm yếu là gì?</a:t>
            </a:r>
            <a:endParaRPr lang="en-US" altLang="zh-CN" sz="3200" b="1" dirty="0">
              <a:solidFill>
                <a:schemeClr val="tx1"/>
              </a:solidFill>
              <a:latin typeface="Calibri" panose="020F0502020204030204" pitchFamily="34" charset="0"/>
              <a:cs typeface="+mn-ea"/>
              <a:sym typeface="+mn-lt"/>
            </a:endParaRPr>
          </a:p>
        </p:txBody>
      </p:sp>
      <p:sp>
        <p:nvSpPr>
          <p:cNvPr id="33" name="Cloud Callout 32"/>
          <p:cNvSpPr/>
          <p:nvPr/>
        </p:nvSpPr>
        <p:spPr>
          <a:xfrm>
            <a:off x="1919037" y="949974"/>
            <a:ext cx="3680866" cy="2035173"/>
          </a:xfrm>
          <a:prstGeom prst="cloudCallout">
            <a:avLst>
              <a:gd name="adj1" fmla="val -14623"/>
              <a:gd name="adj2" fmla="val 8802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a:latin typeface="Calibri" panose="020F0502020204030204" pitchFamily="34" charset="0"/>
              </a:rPr>
              <a:t>Vì sao em đoán đó là bạn?</a:t>
            </a:r>
            <a:endParaRPr lang="en-US" sz="3200" dirty="0" err="1">
              <a:latin typeface="Calibri" panose="020F0502020204030204" pitchFamily="34" charset="0"/>
            </a:endParaRPr>
          </a:p>
        </p:txBody>
      </p:sp>
    </p:spTree>
    <p:extLst>
      <p:ext uri="{BB962C8B-B14F-4D97-AF65-F5344CB8AC3E}">
        <p14:creationId xmlns:p14="http://schemas.microsoft.com/office/powerpoint/2010/main" val="29021200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withEffect">
                                      <p:stCondLst>
                                        <p:cond delay="0"/>
                                      </p:stCondLst>
                                      <p:childTnLst>
                                        <p:animMotion origin="layout" path="M -1.875E-6 -3.7037E-7 L 0.00469 -0.19884 " pathEditMode="relative" rAng="0" ptsTypes="AA">
                                          <p:cBhvr>
                                            <p:cTn id="6" dur="2000" fill="hold"/>
                                            <p:tgtEl>
                                              <p:spTgt spid="19"/>
                                            </p:tgtEl>
                                            <p:attrNameLst>
                                              <p:attrName>ppt_x</p:attrName>
                                              <p:attrName>ppt_y</p:attrName>
                                            </p:attrNameLst>
                                          </p:cBhvr>
                                          <p:rCtr x="234" y="-9954"/>
                                        </p:animMotion>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14:presetBounceEnd="58000">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14:bounceEnd="58000">
                                          <p:cBhvr additive="base">
                                            <p:cTn id="11" dur="1000" fill="hold"/>
                                            <p:tgtEl>
                                              <p:spTgt spid="21"/>
                                            </p:tgtEl>
                                            <p:attrNameLst>
                                              <p:attrName>ppt_x</p:attrName>
                                            </p:attrNameLst>
                                          </p:cBhvr>
                                          <p:tavLst>
                                            <p:tav tm="0">
                                              <p:val>
                                                <p:strVal val="#ppt_x"/>
                                              </p:val>
                                            </p:tav>
                                            <p:tav tm="100000">
                                              <p:val>
                                                <p:strVal val="#ppt_x"/>
                                              </p:val>
                                            </p:tav>
                                          </p:tavLst>
                                        </p:anim>
                                        <p:anim calcmode="lin" valueType="num" p14:bounceEnd="58000">
                                          <p:cBhvr additive="base">
                                            <p:cTn id="12" dur="10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Effect transition="in" filter="fade">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2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p:cTn id="28" dur="500" fill="hold"/>
                                            <p:tgtEl>
                                              <p:spTgt spid="33"/>
                                            </p:tgtEl>
                                            <p:attrNameLst>
                                              <p:attrName>ppt_w</p:attrName>
                                            </p:attrNameLst>
                                          </p:cBhvr>
                                          <p:tavLst>
                                            <p:tav tm="0">
                                              <p:val>
                                                <p:fltVal val="0"/>
                                              </p:val>
                                            </p:tav>
                                            <p:tav tm="100000">
                                              <p:val>
                                                <p:strVal val="#ppt_w"/>
                                              </p:val>
                                            </p:tav>
                                          </p:tavLst>
                                        </p:anim>
                                        <p:anim calcmode="lin" valueType="num">
                                          <p:cBhvr>
                                            <p:cTn id="29" dur="500" fill="hold"/>
                                            <p:tgtEl>
                                              <p:spTgt spid="33"/>
                                            </p:tgtEl>
                                            <p:attrNameLst>
                                              <p:attrName>ppt_h</p:attrName>
                                            </p:attrNameLst>
                                          </p:cBhvr>
                                          <p:tavLst>
                                            <p:tav tm="0">
                                              <p:val>
                                                <p:fltVal val="0"/>
                                              </p:val>
                                            </p:tav>
                                            <p:tav tm="100000">
                                              <p:val>
                                                <p:strVal val="#ppt_h"/>
                                              </p:val>
                                            </p:tav>
                                          </p:tavLst>
                                        </p:anim>
                                        <p:animEffect transition="in" filter="fade">
                                          <p:cBhvr>
                                            <p:cTn id="3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3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withEffect">
                                      <p:stCondLst>
                                        <p:cond delay="0"/>
                                      </p:stCondLst>
                                      <p:childTnLst>
                                        <p:animMotion origin="layout" path="M -1.875E-6 -3.7037E-7 L 0.00469 -0.19884 " pathEditMode="relative" rAng="0" ptsTypes="AA">
                                          <p:cBhvr>
                                            <p:cTn id="6" dur="2000" fill="hold"/>
                                            <p:tgtEl>
                                              <p:spTgt spid="19"/>
                                            </p:tgtEl>
                                            <p:attrNameLst>
                                              <p:attrName>ppt_x</p:attrName>
                                              <p:attrName>ppt_y</p:attrName>
                                            </p:attrNameLst>
                                          </p:cBhvr>
                                          <p:rCtr x="234" y="-9954"/>
                                        </p:animMotion>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1000" fill="hold"/>
                                            <p:tgtEl>
                                              <p:spTgt spid="21"/>
                                            </p:tgtEl>
                                            <p:attrNameLst>
                                              <p:attrName>ppt_x</p:attrName>
                                            </p:attrNameLst>
                                          </p:cBhvr>
                                          <p:tavLst>
                                            <p:tav tm="0">
                                              <p:val>
                                                <p:strVal val="#ppt_x"/>
                                              </p:val>
                                            </p:tav>
                                            <p:tav tm="100000">
                                              <p:val>
                                                <p:strVal val="#ppt_x"/>
                                              </p:val>
                                            </p:tav>
                                          </p:tavLst>
                                        </p:anim>
                                        <p:anim calcmode="lin" valueType="num">
                                          <p:cBhvr additive="base">
                                            <p:cTn id="12" dur="10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Effect transition="in" filter="fade">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2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p:cTn id="28" dur="500" fill="hold"/>
                                            <p:tgtEl>
                                              <p:spTgt spid="33"/>
                                            </p:tgtEl>
                                            <p:attrNameLst>
                                              <p:attrName>ppt_w</p:attrName>
                                            </p:attrNameLst>
                                          </p:cBhvr>
                                          <p:tavLst>
                                            <p:tav tm="0">
                                              <p:val>
                                                <p:fltVal val="0"/>
                                              </p:val>
                                            </p:tav>
                                            <p:tav tm="100000">
                                              <p:val>
                                                <p:strVal val="#ppt_w"/>
                                              </p:val>
                                            </p:tav>
                                          </p:tavLst>
                                        </p:anim>
                                        <p:anim calcmode="lin" valueType="num">
                                          <p:cBhvr>
                                            <p:cTn id="29" dur="500" fill="hold"/>
                                            <p:tgtEl>
                                              <p:spTgt spid="33"/>
                                            </p:tgtEl>
                                            <p:attrNameLst>
                                              <p:attrName>ppt_h</p:attrName>
                                            </p:attrNameLst>
                                          </p:cBhvr>
                                          <p:tavLst>
                                            <p:tav tm="0">
                                              <p:val>
                                                <p:fltVal val="0"/>
                                              </p:val>
                                            </p:tav>
                                            <p:tav tm="100000">
                                              <p:val>
                                                <p:strVal val="#ppt_h"/>
                                              </p:val>
                                            </p:tav>
                                          </p:tavLst>
                                        </p:anim>
                                        <p:animEffect transition="in" filter="fade">
                                          <p:cBhvr>
                                            <p:cTn id="3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33"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6">
            <a:extLst>
              <a:ext uri="{FF2B5EF4-FFF2-40B4-BE49-F238E27FC236}">
                <a16:creationId xmlns:a16="http://schemas.microsoft.com/office/drawing/2014/main" id="{C97C3ACC-A3DA-4BE5-B3FA-13B22A2031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7351" y="4411944"/>
            <a:ext cx="2154649" cy="2446056"/>
          </a:xfrm>
          <a:prstGeom prst="rect">
            <a:avLst/>
          </a:prstGeom>
        </p:spPr>
      </p:pic>
      <p:pic>
        <p:nvPicPr>
          <p:cNvPr id="18" name="Picture 7"/>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500" b="96500" l="10000" r="90000"/>
                    </a14:imgEffect>
                  </a14:imgLayer>
                </a14:imgProps>
              </a:ext>
              <a:ext uri="{28A0092B-C50C-407E-A947-70E740481C1C}">
                <a14:useLocalDpi xmlns:a14="http://schemas.microsoft.com/office/drawing/2010/main" val="0"/>
              </a:ext>
            </a:extLst>
          </a:blip>
          <a:srcRect/>
          <a:stretch>
            <a:fillRect/>
          </a:stretch>
        </p:blipFill>
        <p:spPr bwMode="auto">
          <a:xfrm>
            <a:off x="-241925" y="3395"/>
            <a:ext cx="1787655" cy="1787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图片 3">
            <a:extLst>
              <a:ext uri="{FF2B5EF4-FFF2-40B4-BE49-F238E27FC236}">
                <a16:creationId xmlns:a16="http://schemas.microsoft.com/office/drawing/2014/main" id="{AC7BD86D-13DF-43EA-88D3-662EA82DB6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9242" y="0"/>
            <a:ext cx="1429468" cy="1154340"/>
          </a:xfrm>
          <a:prstGeom prst="rect">
            <a:avLst/>
          </a:prstGeom>
        </p:spPr>
      </p:pic>
      <p:pic>
        <p:nvPicPr>
          <p:cNvPr id="20" name="图片 7">
            <a:extLst>
              <a:ext uri="{FF2B5EF4-FFF2-40B4-BE49-F238E27FC236}">
                <a16:creationId xmlns:a16="http://schemas.microsoft.com/office/drawing/2014/main" id="{48323ECF-AF1F-4BA9-9288-E350D582B48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1947" y="5048654"/>
            <a:ext cx="1876465" cy="1876465"/>
          </a:xfrm>
          <a:prstGeom prst="rect">
            <a:avLst/>
          </a:prstGeom>
        </p:spPr>
      </p:pic>
      <p:pic>
        <p:nvPicPr>
          <p:cNvPr id="21" name="图片 7">
            <a:extLst>
              <a:ext uri="{FF2B5EF4-FFF2-40B4-BE49-F238E27FC236}">
                <a16:creationId xmlns:a16="http://schemas.microsoft.com/office/drawing/2014/main" id="{48323ECF-AF1F-4BA9-9288-E350D582B48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3813" y="5048653"/>
            <a:ext cx="1876465" cy="1876465"/>
          </a:xfrm>
          <a:prstGeom prst="rect">
            <a:avLst/>
          </a:prstGeom>
        </p:spPr>
      </p:pic>
      <p:pic>
        <p:nvPicPr>
          <p:cNvPr id="22" name="图片 7">
            <a:extLst>
              <a:ext uri="{FF2B5EF4-FFF2-40B4-BE49-F238E27FC236}">
                <a16:creationId xmlns:a16="http://schemas.microsoft.com/office/drawing/2014/main" id="{48323ECF-AF1F-4BA9-9288-E350D582B48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26968" y="5048653"/>
            <a:ext cx="1876465" cy="1876465"/>
          </a:xfrm>
          <a:prstGeom prst="rect">
            <a:avLst/>
          </a:prstGeom>
        </p:spPr>
      </p:pic>
      <p:pic>
        <p:nvPicPr>
          <p:cNvPr id="23" name="图片 3">
            <a:extLst>
              <a:ext uri="{FF2B5EF4-FFF2-40B4-BE49-F238E27FC236}">
                <a16:creationId xmlns:a16="http://schemas.microsoft.com/office/drawing/2014/main" id="{AC7BD86D-13DF-43EA-88D3-662EA82DB6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14636" y="0"/>
            <a:ext cx="1429468" cy="1154340"/>
          </a:xfrm>
          <a:prstGeom prst="rect">
            <a:avLst/>
          </a:prstGeom>
        </p:spPr>
      </p:pic>
      <p:pic>
        <p:nvPicPr>
          <p:cNvPr id="24" name="图片 3">
            <a:extLst>
              <a:ext uri="{FF2B5EF4-FFF2-40B4-BE49-F238E27FC236}">
                <a16:creationId xmlns:a16="http://schemas.microsoft.com/office/drawing/2014/main" id="{AC7BD86D-13DF-43EA-88D3-662EA82DB6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86928" y="0"/>
            <a:ext cx="1429468" cy="1154340"/>
          </a:xfrm>
          <a:prstGeom prst="rect">
            <a:avLst/>
          </a:prstGeom>
        </p:spPr>
      </p:pic>
      <p:pic>
        <p:nvPicPr>
          <p:cNvPr id="25" name="图片 3">
            <a:extLst>
              <a:ext uri="{FF2B5EF4-FFF2-40B4-BE49-F238E27FC236}">
                <a16:creationId xmlns:a16="http://schemas.microsoft.com/office/drawing/2014/main" id="{AC7BD86D-13DF-43EA-88D3-662EA82DB6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42322" y="0"/>
            <a:ext cx="1429468" cy="1154340"/>
          </a:xfrm>
          <a:prstGeom prst="rect">
            <a:avLst/>
          </a:prstGeom>
        </p:spPr>
      </p:pic>
      <p:pic>
        <p:nvPicPr>
          <p:cNvPr id="26" name="图片 3">
            <a:extLst>
              <a:ext uri="{FF2B5EF4-FFF2-40B4-BE49-F238E27FC236}">
                <a16:creationId xmlns:a16="http://schemas.microsoft.com/office/drawing/2014/main" id="{AC7BD86D-13DF-43EA-88D3-662EA82DB6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29752" y="0"/>
            <a:ext cx="1429468" cy="1154340"/>
          </a:xfrm>
          <a:prstGeom prst="rect">
            <a:avLst/>
          </a:prstGeom>
        </p:spPr>
      </p:pic>
      <p:pic>
        <p:nvPicPr>
          <p:cNvPr id="27" name="图片 3">
            <a:extLst>
              <a:ext uri="{FF2B5EF4-FFF2-40B4-BE49-F238E27FC236}">
                <a16:creationId xmlns:a16="http://schemas.microsoft.com/office/drawing/2014/main" id="{AC7BD86D-13DF-43EA-88D3-662EA82DB6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59906" y="0"/>
            <a:ext cx="1429468" cy="1154340"/>
          </a:xfrm>
          <a:prstGeom prst="rect">
            <a:avLst/>
          </a:prstGeom>
        </p:spPr>
      </p:pic>
      <p:pic>
        <p:nvPicPr>
          <p:cNvPr id="28" name="图片 3">
            <a:extLst>
              <a:ext uri="{FF2B5EF4-FFF2-40B4-BE49-F238E27FC236}">
                <a16:creationId xmlns:a16="http://schemas.microsoft.com/office/drawing/2014/main" id="{AC7BD86D-13DF-43EA-88D3-662EA82DB6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3007" y="0"/>
            <a:ext cx="1429468" cy="1154340"/>
          </a:xfrm>
          <a:prstGeom prst="rect">
            <a:avLst/>
          </a:prstGeom>
        </p:spPr>
      </p:pic>
      <p:pic>
        <p:nvPicPr>
          <p:cNvPr id="29" name="图片 3">
            <a:extLst>
              <a:ext uri="{FF2B5EF4-FFF2-40B4-BE49-F238E27FC236}">
                <a16:creationId xmlns:a16="http://schemas.microsoft.com/office/drawing/2014/main" id="{AC7BD86D-13DF-43EA-88D3-662EA82DB6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14518" y="0"/>
            <a:ext cx="1429468" cy="1154340"/>
          </a:xfrm>
          <a:prstGeom prst="rect">
            <a:avLst/>
          </a:prstGeom>
        </p:spPr>
      </p:pic>
      <p:pic>
        <p:nvPicPr>
          <p:cNvPr id="30" name="Picture 29"/>
          <p:cNvPicPr>
            <a:picLocks noChangeAspect="1"/>
          </p:cNvPicPr>
          <p:nvPr/>
        </p:nvPicPr>
        <p:blipFill rotWithShape="1">
          <a:blip r:embed="rId7">
            <a:extLst>
              <a:ext uri="{BEBA8EAE-BF5A-486C-A8C5-ECC9F3942E4B}">
                <a14:imgProps xmlns:a14="http://schemas.microsoft.com/office/drawing/2010/main">
                  <a14:imgLayer r:embed="rId8">
                    <a14:imgEffect>
                      <a14:backgroundRemoval t="9180" b="92188" l="10000" r="90000">
                        <a14:foregroundMark x1="26835" y1="84063" x2="26835" y2="88359"/>
                        <a14:foregroundMark x1="31730" y1="83125" x2="32743" y2="90508"/>
                        <a14:foregroundMark x1="66751" y1="50898" x2="75021" y2="86445"/>
                        <a14:foregroundMark x1="78608" y1="72617" x2="81181" y2="79531"/>
                        <a14:foregroundMark x1="81181" y1="80977" x2="83249" y2="83828"/>
                        <a14:foregroundMark x1="83502" y1="83594" x2="84557" y2="85508"/>
                        <a14:foregroundMark x1="24262" y1="89570" x2="27595" y2="89063"/>
                        <a14:foregroundMark x1="32489" y1="88828" x2="35063" y2="90273"/>
                        <a14:foregroundMark x1="69325" y1="89805" x2="70633" y2="83125"/>
                        <a14:foregroundMark x1="76540" y1="90273" x2="73966" y2="85742"/>
                        <a14:foregroundMark x1="67300" y1="72148" x2="61603" y2="84297"/>
                      </a14:backgroundRemoval>
                    </a14:imgEffect>
                  </a14:imgLayer>
                </a14:imgProps>
              </a:ext>
            </a:extLst>
          </a:blip>
          <a:srcRect t="43834" r="46959" b="8061"/>
          <a:stretch/>
        </p:blipFill>
        <p:spPr>
          <a:xfrm>
            <a:off x="6529183" y="3835584"/>
            <a:ext cx="3085214" cy="3022416"/>
          </a:xfrm>
          <a:prstGeom prst="rect">
            <a:avLst/>
          </a:prstGeom>
        </p:spPr>
      </p:pic>
      <p:pic>
        <p:nvPicPr>
          <p:cNvPr id="31" name="Picture 30"/>
          <p:cNvPicPr>
            <a:picLocks noChangeAspect="1"/>
          </p:cNvPicPr>
          <p:nvPr/>
        </p:nvPicPr>
        <p:blipFill rotWithShape="1">
          <a:blip r:embed="rId7">
            <a:extLst>
              <a:ext uri="{BEBA8EAE-BF5A-486C-A8C5-ECC9F3942E4B}">
                <a14:imgProps xmlns:a14="http://schemas.microsoft.com/office/drawing/2010/main">
                  <a14:imgLayer r:embed="rId8">
                    <a14:imgEffect>
                      <a14:backgroundRemoval t="9180" b="92188" l="10000" r="90000">
                        <a14:foregroundMark x1="26835" y1="84063" x2="26835" y2="88359"/>
                        <a14:foregroundMark x1="31730" y1="83125" x2="32743" y2="90508"/>
                        <a14:foregroundMark x1="66751" y1="50898" x2="75021" y2="86445"/>
                        <a14:foregroundMark x1="78608" y1="72617" x2="81181" y2="79531"/>
                        <a14:foregroundMark x1="81181" y1="80977" x2="83249" y2="83828"/>
                        <a14:foregroundMark x1="83502" y1="83594" x2="84557" y2="85508"/>
                        <a14:foregroundMark x1="24262" y1="89570" x2="27595" y2="89063"/>
                        <a14:foregroundMark x1="32489" y1="88828" x2="35063" y2="90273"/>
                        <a14:foregroundMark x1="69325" y1="89805" x2="70633" y2="83125"/>
                        <a14:foregroundMark x1="76540" y1="90273" x2="73966" y2="85742"/>
                        <a14:foregroundMark x1="67300" y1="72148" x2="61603" y2="84297"/>
                      </a14:backgroundRemoval>
                    </a14:imgEffect>
                  </a14:imgLayer>
                </a14:imgProps>
              </a:ext>
            </a:extLst>
          </a:blip>
          <a:srcRect l="56040" t="43299" b="8062"/>
          <a:stretch/>
        </p:blipFill>
        <p:spPr>
          <a:xfrm>
            <a:off x="1894801" y="3587783"/>
            <a:ext cx="2557000" cy="3055975"/>
          </a:xfrm>
          <a:prstGeom prst="rect">
            <a:avLst/>
          </a:prstGeom>
        </p:spPr>
      </p:pic>
      <p:sp>
        <p:nvSpPr>
          <p:cNvPr id="2" name="Rectangle: Rounded Corners 1">
            <a:extLst>
              <a:ext uri="{FF2B5EF4-FFF2-40B4-BE49-F238E27FC236}">
                <a16:creationId xmlns:a16="http://schemas.microsoft.com/office/drawing/2014/main" id="{8A92D297-5CA7-4B67-B808-D7E0E208689D}"/>
              </a:ext>
            </a:extLst>
          </p:cNvPr>
          <p:cNvSpPr/>
          <p:nvPr/>
        </p:nvSpPr>
        <p:spPr>
          <a:xfrm>
            <a:off x="351692" y="365760"/>
            <a:ext cx="11338560" cy="60350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字魂80号-萌趣小鱼体" panose="020F0502020204030204"/>
              <a:cs typeface="+mn-cs"/>
            </a:endParaRPr>
          </a:p>
        </p:txBody>
      </p:sp>
      <p:sp>
        <p:nvSpPr>
          <p:cNvPr id="33" name="Rectangle 32">
            <a:extLst>
              <a:ext uri="{FF2B5EF4-FFF2-40B4-BE49-F238E27FC236}">
                <a16:creationId xmlns:a16="http://schemas.microsoft.com/office/drawing/2014/main" id="{53EB5037-B35F-4721-8F0F-E4814AAA1CCC}"/>
              </a:ext>
            </a:extLst>
          </p:cNvPr>
          <p:cNvSpPr/>
          <p:nvPr/>
        </p:nvSpPr>
        <p:spPr>
          <a:xfrm>
            <a:off x="725408" y="1110659"/>
            <a:ext cx="10704374" cy="4524313"/>
          </a:xfrm>
          <a:prstGeom prst="rect">
            <a:avLst/>
          </a:prstGeom>
        </p:spPr>
        <p:txBody>
          <a:bodyPr wrap="square" lIns="91438" tIns="45719" rIns="91438" bIns="45719">
            <a:spAutoFit/>
          </a:bodyPr>
          <a:lstStyle/>
          <a:p>
            <a:pPr algn="just" defTabSz="457189"/>
            <a:r>
              <a:rPr lang="vi-VN" sz="3600">
                <a:solidFill>
                  <a:srgbClr val="FF0000"/>
                </a:solidFill>
                <a:latin typeface="Calibri" panose="020F0502020204030204" pitchFamily="34" charset="0"/>
                <a:ea typeface="字魂59号-创粗黑"/>
                <a:cs typeface="Calibri" panose="020F0502020204030204" pitchFamily="34" charset="0"/>
              </a:rPr>
              <a:t>- Điểm mạnh:</a:t>
            </a:r>
            <a:r>
              <a:rPr lang="vi-VN" sz="3600">
                <a:solidFill>
                  <a:schemeClr val="tx1">
                    <a:lumMod val="95000"/>
                    <a:lumOff val="5000"/>
                  </a:schemeClr>
                </a:solidFill>
                <a:latin typeface="Calibri" panose="020F0502020204030204" pitchFamily="34" charset="0"/>
                <a:ea typeface="字魂59号-创粗黑"/>
                <a:cs typeface="Calibri" panose="020F0502020204030204" pitchFamily="34" charset="0"/>
              </a:rPr>
              <a:t> (Hay cò</a:t>
            </a:r>
            <a:r>
              <a:rPr lang="en-US" sz="3600">
                <a:solidFill>
                  <a:schemeClr val="tx1">
                    <a:lumMod val="95000"/>
                    <a:lumOff val="5000"/>
                  </a:schemeClr>
                </a:solidFill>
                <a:latin typeface="Calibri" panose="020F0502020204030204" pitchFamily="34" charset="0"/>
                <a:ea typeface="字魂59号-创粗黑"/>
                <a:cs typeface="Calibri" panose="020F0502020204030204" pitchFamily="34" charset="0"/>
              </a:rPr>
              <a:t>n</a:t>
            </a:r>
            <a:r>
              <a:rPr lang="vi-VN" sz="3600">
                <a:solidFill>
                  <a:schemeClr val="tx1">
                    <a:lumMod val="95000"/>
                    <a:lumOff val="5000"/>
                  </a:schemeClr>
                </a:solidFill>
                <a:latin typeface="Calibri" panose="020F0502020204030204" pitchFamily="34" charset="0"/>
                <a:ea typeface="字魂59号-创粗黑"/>
                <a:cs typeface="Calibri" panose="020F0502020204030204" pitchFamily="34" charset="0"/>
              </a:rPr>
              <a:t> gọi là ưu điểm) là những đặc điểm nổi trội hoặc bản thân làm tốt nhất, được nhận nhiều lời khen, khiến em luôn thấy vui, tự hào về các đặc điểm đó </a:t>
            </a:r>
            <a:r>
              <a:rPr lang="vi-VN" sz="3600">
                <a:solidFill>
                  <a:sysClr val="windowText" lastClr="000000"/>
                </a:solidFill>
                <a:latin typeface="Calibri" panose="020F0502020204030204" pitchFamily="34" charset="0"/>
                <a:ea typeface="字魂59号-创粗黑"/>
                <a:cs typeface="Calibri" panose="020F0502020204030204" pitchFamily="34" charset="0"/>
              </a:rPr>
              <a:t>của mình.</a:t>
            </a:r>
          </a:p>
          <a:p>
            <a:pPr algn="just" defTabSz="457189"/>
            <a:r>
              <a:rPr lang="vi-VN" sz="3600">
                <a:solidFill>
                  <a:srgbClr val="00B050"/>
                </a:solidFill>
                <a:latin typeface="Calibri" panose="020F0502020204030204" pitchFamily="34" charset="0"/>
                <a:ea typeface="字魂59号-创粗黑"/>
                <a:cs typeface="Calibri" panose="020F0502020204030204" pitchFamily="34" charset="0"/>
              </a:rPr>
              <a:t>- Điểm yếu:</a:t>
            </a:r>
            <a:r>
              <a:rPr lang="vi-VN" sz="3600">
                <a:solidFill>
                  <a:schemeClr val="tx1">
                    <a:lumMod val="95000"/>
                    <a:lumOff val="5000"/>
                  </a:schemeClr>
                </a:solidFill>
                <a:latin typeface="Calibri" panose="020F0502020204030204" pitchFamily="34" charset="0"/>
                <a:ea typeface="字魂59号-创粗黑"/>
                <a:cs typeface="Calibri" panose="020F0502020204030204" pitchFamily="34" charset="0"/>
              </a:rPr>
              <a:t> (Hay còn gọi là nhược điểm) là những đặc điểm không nổi bật hoặc bản thân thường làm không tốt, mắc nhiều lỗi bị góp ý, nhắc nhở nhiều lần và bản thân em luôn thấy thiếu tự tin về điều đó.</a:t>
            </a:r>
            <a:endParaRPr lang="vi-VN" sz="3600" dirty="0" err="1">
              <a:solidFill>
                <a:schemeClr val="tx1">
                  <a:lumMod val="95000"/>
                  <a:lumOff val="5000"/>
                </a:schemeClr>
              </a:solidFill>
              <a:latin typeface="Calibri" panose="020F0502020204030204" pitchFamily="34" charset="0"/>
              <a:ea typeface="字魂59号-创粗黑"/>
              <a:cs typeface="Calibri" panose="020F0502020204030204" pitchFamily="34" charset="0"/>
            </a:endParaRPr>
          </a:p>
        </p:txBody>
      </p:sp>
    </p:spTree>
    <p:extLst>
      <p:ext uri="{BB962C8B-B14F-4D97-AF65-F5344CB8AC3E}">
        <p14:creationId xmlns:p14="http://schemas.microsoft.com/office/powerpoint/2010/main" val="4496240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ppt_x"/>
                                          </p:val>
                                        </p:tav>
                                        <p:tav tm="100000">
                                          <p:val>
                                            <p:strVal val="#ppt_x"/>
                                          </p:val>
                                        </p:tav>
                                      </p:tavLst>
                                    </p:anim>
                                    <p:anim calcmode="lin" valueType="num">
                                      <p:cBhvr additive="base">
                                        <p:cTn id="13" dur="500" fill="hold"/>
                                        <p:tgtEl>
                                          <p:spTgt spid="20"/>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additive="base">
                                        <p:cTn id="16" dur="500" fill="hold"/>
                                        <p:tgtEl>
                                          <p:spTgt spid="21"/>
                                        </p:tgtEl>
                                        <p:attrNameLst>
                                          <p:attrName>ppt_x</p:attrName>
                                        </p:attrNameLst>
                                      </p:cBhvr>
                                      <p:tavLst>
                                        <p:tav tm="0">
                                          <p:val>
                                            <p:strVal val="#ppt_x"/>
                                          </p:val>
                                        </p:tav>
                                        <p:tav tm="100000">
                                          <p:val>
                                            <p:strVal val="#ppt_x"/>
                                          </p:val>
                                        </p:tav>
                                      </p:tavLst>
                                    </p:anim>
                                    <p:anim calcmode="lin" valueType="num">
                                      <p:cBhvr additive="base">
                                        <p:cTn id="17" dur="500" fill="hold"/>
                                        <p:tgtEl>
                                          <p:spTgt spid="21"/>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additive="base">
                                        <p:cTn id="20" dur="500" fill="hold"/>
                                        <p:tgtEl>
                                          <p:spTgt spid="22"/>
                                        </p:tgtEl>
                                        <p:attrNameLst>
                                          <p:attrName>ppt_x</p:attrName>
                                        </p:attrNameLst>
                                      </p:cBhvr>
                                      <p:tavLst>
                                        <p:tav tm="0">
                                          <p:val>
                                            <p:strVal val="#ppt_x"/>
                                          </p:val>
                                        </p:tav>
                                        <p:tav tm="100000">
                                          <p:val>
                                            <p:strVal val="#ppt_x"/>
                                          </p:val>
                                        </p:tav>
                                      </p:tavLst>
                                    </p:anim>
                                    <p:anim calcmode="lin" valueType="num">
                                      <p:cBhvr additive="base">
                                        <p:cTn id="21" dur="500" fill="hold"/>
                                        <p:tgtEl>
                                          <p:spTgt spid="22"/>
                                        </p:tgtEl>
                                        <p:attrNameLst>
                                          <p:attrName>ppt_y</p:attrName>
                                        </p:attrNameLst>
                                      </p:cBhvr>
                                      <p:tavLst>
                                        <p:tav tm="0">
                                          <p:val>
                                            <p:strVal val="1+#ppt_h/2"/>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1000"/>
                                        <p:tgtEl>
                                          <p:spTgt spid="25"/>
                                        </p:tgtEl>
                                      </p:cBhvr>
                                    </p:animEffect>
                                    <p:anim calcmode="lin" valueType="num">
                                      <p:cBhvr>
                                        <p:cTn id="35" dur="1000" fill="hold"/>
                                        <p:tgtEl>
                                          <p:spTgt spid="25"/>
                                        </p:tgtEl>
                                        <p:attrNameLst>
                                          <p:attrName>ppt_x</p:attrName>
                                        </p:attrNameLst>
                                      </p:cBhvr>
                                      <p:tavLst>
                                        <p:tav tm="0">
                                          <p:val>
                                            <p:strVal val="#ppt_x"/>
                                          </p:val>
                                        </p:tav>
                                        <p:tav tm="100000">
                                          <p:val>
                                            <p:strVal val="#ppt_x"/>
                                          </p:val>
                                        </p:tav>
                                      </p:tavLst>
                                    </p:anim>
                                    <p:anim calcmode="lin" valueType="num">
                                      <p:cBhvr>
                                        <p:cTn id="36" dur="1000" fill="hold"/>
                                        <p:tgtEl>
                                          <p:spTgt spid="25"/>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1000" fill="hold"/>
                                        <p:tgtEl>
                                          <p:spTgt spid="26"/>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1000"/>
                                        <p:tgtEl>
                                          <p:spTgt spid="27"/>
                                        </p:tgtEl>
                                      </p:cBhvr>
                                    </p:animEffect>
                                    <p:anim calcmode="lin" valueType="num">
                                      <p:cBhvr>
                                        <p:cTn id="45" dur="1000" fill="hold"/>
                                        <p:tgtEl>
                                          <p:spTgt spid="27"/>
                                        </p:tgtEl>
                                        <p:attrNameLst>
                                          <p:attrName>ppt_x</p:attrName>
                                        </p:attrNameLst>
                                      </p:cBhvr>
                                      <p:tavLst>
                                        <p:tav tm="0">
                                          <p:val>
                                            <p:strVal val="#ppt_x"/>
                                          </p:val>
                                        </p:tav>
                                        <p:tav tm="100000">
                                          <p:val>
                                            <p:strVal val="#ppt_x"/>
                                          </p:val>
                                        </p:tav>
                                      </p:tavLst>
                                    </p:anim>
                                    <p:anim calcmode="lin" valueType="num">
                                      <p:cBhvr>
                                        <p:cTn id="46" dur="1000" fill="hold"/>
                                        <p:tgtEl>
                                          <p:spTgt spid="27"/>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1000"/>
                                        <p:tgtEl>
                                          <p:spTgt spid="28"/>
                                        </p:tgtEl>
                                      </p:cBhvr>
                                    </p:animEffect>
                                    <p:anim calcmode="lin" valueType="num">
                                      <p:cBhvr>
                                        <p:cTn id="50" dur="1000" fill="hold"/>
                                        <p:tgtEl>
                                          <p:spTgt spid="28"/>
                                        </p:tgtEl>
                                        <p:attrNameLst>
                                          <p:attrName>ppt_x</p:attrName>
                                        </p:attrNameLst>
                                      </p:cBhvr>
                                      <p:tavLst>
                                        <p:tav tm="0">
                                          <p:val>
                                            <p:strVal val="#ppt_x"/>
                                          </p:val>
                                        </p:tav>
                                        <p:tav tm="100000">
                                          <p:val>
                                            <p:strVal val="#ppt_x"/>
                                          </p:val>
                                        </p:tav>
                                      </p:tavLst>
                                    </p:anim>
                                    <p:anim calcmode="lin" valueType="num">
                                      <p:cBhvr>
                                        <p:cTn id="51" dur="1000" fill="hold"/>
                                        <p:tgtEl>
                                          <p:spTgt spid="28"/>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33">
                                            <p:txEl>
                                              <p:pRg st="0" end="0"/>
                                            </p:txEl>
                                          </p:spTgt>
                                        </p:tgtEl>
                                        <p:attrNameLst>
                                          <p:attrName>style.visibility</p:attrName>
                                        </p:attrNameLst>
                                      </p:cBhvr>
                                      <p:to>
                                        <p:strVal val="visible"/>
                                      </p:to>
                                    </p:set>
                                    <p:animEffect transition="in" filter="wipe(down)">
                                      <p:cBhvr>
                                        <p:cTn id="61" dur="500"/>
                                        <p:tgtEl>
                                          <p:spTgt spid="33">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33">
                                            <p:txEl>
                                              <p:pRg st="1" end="1"/>
                                            </p:txEl>
                                          </p:spTgt>
                                        </p:tgtEl>
                                        <p:attrNameLst>
                                          <p:attrName>style.visibility</p:attrName>
                                        </p:attrNameLst>
                                      </p:cBhvr>
                                      <p:to>
                                        <p:strVal val="visible"/>
                                      </p:to>
                                    </p:set>
                                    <p:animEffect transition="in" filter="wipe(down)">
                                      <p:cBhvr>
                                        <p:cTn id="66" dur="500"/>
                                        <p:tgtEl>
                                          <p:spTgt spid="3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24E0805F-1F32-4152-A237-A97785C62AA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288127" y="735022"/>
            <a:ext cx="2133782" cy="2133782"/>
          </a:xfrm>
          <a:prstGeom prst="rect">
            <a:avLst/>
          </a:prstGeom>
        </p:spPr>
      </p:pic>
      <p:pic>
        <p:nvPicPr>
          <p:cNvPr id="14" name="图片 13">
            <a:extLst>
              <a:ext uri="{FF2B5EF4-FFF2-40B4-BE49-F238E27FC236}">
                <a16:creationId xmlns:a16="http://schemas.microsoft.com/office/drawing/2014/main" id="{A68C8FD3-1CF5-482A-BD22-ABE6735BCB2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36154" y="5042609"/>
            <a:ext cx="1487035" cy="1627087"/>
          </a:xfrm>
          <a:prstGeom prst="rect">
            <a:avLst/>
          </a:prstGeom>
        </p:spPr>
      </p:pic>
      <p:pic>
        <p:nvPicPr>
          <p:cNvPr id="15" name="图片 14">
            <a:extLst>
              <a:ext uri="{FF2B5EF4-FFF2-40B4-BE49-F238E27FC236}">
                <a16:creationId xmlns:a16="http://schemas.microsoft.com/office/drawing/2014/main" id="{D2D1B2B5-01F5-4BFD-9386-4A4FF593AD4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9624972" y="735022"/>
            <a:ext cx="2133782" cy="2302350"/>
          </a:xfrm>
          <a:prstGeom prst="rect">
            <a:avLst/>
          </a:prstGeom>
        </p:spPr>
      </p:pic>
      <p:pic>
        <p:nvPicPr>
          <p:cNvPr id="5" name="图片 13">
            <a:extLst>
              <a:ext uri="{FF2B5EF4-FFF2-40B4-BE49-F238E27FC236}">
                <a16:creationId xmlns:a16="http://schemas.microsoft.com/office/drawing/2014/main" id="{7A5B7326-B012-4EF7-B0F6-815D0883DC3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2789" y="-1754091"/>
            <a:ext cx="9281246" cy="9245787"/>
          </a:xfrm>
          <a:prstGeom prst="rect">
            <a:avLst/>
          </a:prstGeom>
        </p:spPr>
      </p:pic>
      <p:sp>
        <p:nvSpPr>
          <p:cNvPr id="7" name="TextBox 6">
            <a:extLst>
              <a:ext uri="{FF2B5EF4-FFF2-40B4-BE49-F238E27FC236}">
                <a16:creationId xmlns:a16="http://schemas.microsoft.com/office/drawing/2014/main" id="{0155D544-8CED-429C-96FC-7BDF97B3884F}"/>
              </a:ext>
            </a:extLst>
          </p:cNvPr>
          <p:cNvSpPr txBox="1"/>
          <p:nvPr/>
        </p:nvSpPr>
        <p:spPr>
          <a:xfrm>
            <a:off x="3421909" y="3333591"/>
            <a:ext cx="4760919" cy="1846659"/>
          </a:xfrm>
          <a:prstGeom prst="rect">
            <a:avLst/>
          </a:prstGeom>
          <a:noFill/>
        </p:spPr>
        <p:txBody>
          <a:bodyPr wrap="none" lIns="0" tIns="0" rIns="0" bIns="0" rtlCol="0">
            <a:spAutoFit/>
          </a:bodyPr>
          <a:lstStyle/>
          <a:p>
            <a:pPr algn="ctr"/>
            <a:r>
              <a:rPr lang="en-US" sz="6000" dirty="0">
                <a:solidFill>
                  <a:schemeClr val="accent4"/>
                </a:solidFill>
                <a:latin typeface="iCiel Cadena" panose="02000503000000020004" pitchFamily="50" charset="0"/>
              </a:rPr>
              <a:t>KIẾN TẠO </a:t>
            </a:r>
          </a:p>
          <a:p>
            <a:pPr algn="ctr"/>
            <a:r>
              <a:rPr lang="en-US" sz="6000" dirty="0">
                <a:solidFill>
                  <a:schemeClr val="accent4"/>
                </a:solidFill>
                <a:latin typeface="iCiel Cadena" panose="02000503000000020004" pitchFamily="50" charset="0"/>
              </a:rPr>
              <a:t>TRI THỨC MỚI</a:t>
            </a:r>
          </a:p>
        </p:txBody>
      </p:sp>
      <p:pic>
        <p:nvPicPr>
          <p:cNvPr id="8" name="图片 6">
            <a:extLst>
              <a:ext uri="{FF2B5EF4-FFF2-40B4-BE49-F238E27FC236}">
                <a16:creationId xmlns:a16="http://schemas.microsoft.com/office/drawing/2014/main" id="{C97C3ACC-A3DA-4BE5-B3FA-13B22A20317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83634" y="3564183"/>
            <a:ext cx="2604592" cy="2956852"/>
          </a:xfrm>
          <a:prstGeom prst="rect">
            <a:avLst/>
          </a:prstGeom>
        </p:spPr>
      </p:pic>
      <p:pic>
        <p:nvPicPr>
          <p:cNvPr id="10" name="Picture 7"/>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2500" b="96500" l="10000" r="90000"/>
                    </a14:imgEffect>
                  </a14:imgLayer>
                </a14:imgProps>
              </a:ext>
              <a:ext uri="{28A0092B-C50C-407E-A947-70E740481C1C}">
                <a14:useLocalDpi xmlns:a14="http://schemas.microsoft.com/office/drawing/2010/main" val="0"/>
              </a:ext>
            </a:extLst>
          </a:blip>
          <a:srcRect/>
          <a:stretch>
            <a:fillRect/>
          </a:stretch>
        </p:blipFill>
        <p:spPr bwMode="auto">
          <a:xfrm>
            <a:off x="-98821" y="2868803"/>
            <a:ext cx="2160961" cy="2160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20674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750"/>
                                        <p:tgtEl>
                                          <p:spTgt spid="14"/>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750"/>
                                        <p:tgtEl>
                                          <p:spTgt spid="15"/>
                                        </p:tgtEl>
                                      </p:cBhvr>
                                    </p:animEffect>
                                  </p:childTnLst>
                                </p:cTn>
                              </p:par>
                            </p:childTnLst>
                          </p:cTn>
                        </p:par>
                        <p:par>
                          <p:cTn id="16" fill="hold">
                            <p:stCondLst>
                              <p:cond delay="2250"/>
                            </p:stCondLst>
                            <p:childTnLst>
                              <p:par>
                                <p:cTn id="17" presetID="53" presetClass="entr" presetSubtype="16" fill="hold" grpId="0" nodeType="afterEffect">
                                  <p:stCondLst>
                                    <p:cond delay="0"/>
                                  </p:stCondLst>
                                  <p:iterate type="lt">
                                    <p:tmPct val="10000"/>
                                  </p:iterate>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par>
                                <p:cTn id="22" presetID="64" presetClass="path" presetSubtype="0" accel="50000" decel="50000" fill="hold" nodeType="withEffect">
                                  <p:stCondLst>
                                    <p:cond delay="0"/>
                                  </p:stCondLst>
                                  <p:childTnLst>
                                    <p:animMotion origin="layout" path="M 0.01211 0.03982 L -0.01719 -0.41666 " pathEditMode="relative" rAng="0" ptsTypes="AA">
                                      <p:cBhvr>
                                        <p:cTn id="23" dur="2000" fill="hold"/>
                                        <p:tgtEl>
                                          <p:spTgt spid="10"/>
                                        </p:tgtEl>
                                        <p:attrNameLst>
                                          <p:attrName>ppt_x</p:attrName>
                                          <p:attrName>ppt_y</p:attrName>
                                        </p:attrNameLst>
                                      </p:cBhvr>
                                      <p:rCtr x="-1471" y="-2282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字魂80号-萌趣小鱼体"/>
</p:tagLst>
</file>

<file path=ppt/theme/theme1.xml><?xml version="1.0" encoding="utf-8"?>
<a:theme xmlns:a="http://schemas.openxmlformats.org/drawingml/2006/main" name="Office 主题​​">
  <a:themeElements>
    <a:clrScheme name="Office">
      <a:dk1>
        <a:srgbClr val="000000"/>
      </a:dk1>
      <a:lt1>
        <a:srgbClr val="FFFFFF"/>
      </a:lt1>
      <a:dk2>
        <a:srgbClr val="44546A"/>
      </a:dk2>
      <a:lt2>
        <a:srgbClr val="E6E4E4"/>
      </a:lt2>
      <a:accent1>
        <a:srgbClr val="47C1F6"/>
      </a:accent1>
      <a:accent2>
        <a:srgbClr val="FF0000"/>
      </a:accent2>
      <a:accent3>
        <a:srgbClr val="FFB900"/>
      </a:accent3>
      <a:accent4>
        <a:srgbClr val="FF97A8"/>
      </a:accent4>
      <a:accent5>
        <a:srgbClr val="47C1F6"/>
      </a:accent5>
      <a:accent6>
        <a:srgbClr val="FF0000"/>
      </a:accent6>
      <a:hlink>
        <a:srgbClr val="0563C1"/>
      </a:hlink>
      <a:folHlink>
        <a:srgbClr val="954D72"/>
      </a:folHlink>
    </a:clrScheme>
    <a:fontScheme name="qcx34kig">
      <a:majorFont>
        <a:latin typeface="字魂80号-萌趣小鱼体" panose="020F0302020204030204"/>
        <a:ea typeface="字魂80号-萌趣小鱼体"/>
        <a:cs typeface=""/>
      </a:majorFont>
      <a:minorFont>
        <a:latin typeface="字魂80号-萌趣小鱼体" panose="020F0502020204030204"/>
        <a:ea typeface="字魂80号-萌趣小鱼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44546A"/>
    </a:dk2>
    <a:lt2>
      <a:srgbClr val="E6E4E4"/>
    </a:lt2>
    <a:accent1>
      <a:srgbClr val="47C1F6"/>
    </a:accent1>
    <a:accent2>
      <a:srgbClr val="FF0000"/>
    </a:accent2>
    <a:accent3>
      <a:srgbClr val="FFB900"/>
    </a:accent3>
    <a:accent4>
      <a:srgbClr val="FF97A8"/>
    </a:accent4>
    <a:accent5>
      <a:srgbClr val="47C1F6"/>
    </a:accent5>
    <a:accent6>
      <a:srgbClr val="FF0000"/>
    </a:accent6>
    <a:hlink>
      <a:srgbClr val="0563C1"/>
    </a:hlink>
    <a:folHlink>
      <a:srgbClr val="954D72"/>
    </a:folHlink>
  </a:clrScheme>
</a:themeOverride>
</file>

<file path=ppt/theme/themeOverride2.xml><?xml version="1.0" encoding="utf-8"?>
<a:themeOverride xmlns:a="http://schemas.openxmlformats.org/drawingml/2006/main">
  <a:clrScheme name="Office">
    <a:dk1>
      <a:srgbClr val="000000"/>
    </a:dk1>
    <a:lt1>
      <a:srgbClr val="FFFFFF"/>
    </a:lt1>
    <a:dk2>
      <a:srgbClr val="44546A"/>
    </a:dk2>
    <a:lt2>
      <a:srgbClr val="E6E4E4"/>
    </a:lt2>
    <a:accent1>
      <a:srgbClr val="47C1F6"/>
    </a:accent1>
    <a:accent2>
      <a:srgbClr val="FF0000"/>
    </a:accent2>
    <a:accent3>
      <a:srgbClr val="FFB900"/>
    </a:accent3>
    <a:accent4>
      <a:srgbClr val="FF97A8"/>
    </a:accent4>
    <a:accent5>
      <a:srgbClr val="47C1F6"/>
    </a:accent5>
    <a:accent6>
      <a:srgbClr val="FF0000"/>
    </a:accent6>
    <a:hlink>
      <a:srgbClr val="0563C1"/>
    </a:hlink>
    <a:folHlink>
      <a:srgbClr val="954D72"/>
    </a:folHlink>
  </a:clrScheme>
</a:themeOverride>
</file>

<file path=ppt/theme/themeOverride3.xml><?xml version="1.0" encoding="utf-8"?>
<a:themeOverride xmlns:a="http://schemas.openxmlformats.org/drawingml/2006/main">
  <a:clrScheme name="Office">
    <a:dk1>
      <a:srgbClr val="000000"/>
    </a:dk1>
    <a:lt1>
      <a:srgbClr val="FFFFFF"/>
    </a:lt1>
    <a:dk2>
      <a:srgbClr val="44546A"/>
    </a:dk2>
    <a:lt2>
      <a:srgbClr val="E6E4E4"/>
    </a:lt2>
    <a:accent1>
      <a:srgbClr val="47C1F6"/>
    </a:accent1>
    <a:accent2>
      <a:srgbClr val="FF0000"/>
    </a:accent2>
    <a:accent3>
      <a:srgbClr val="FFB900"/>
    </a:accent3>
    <a:accent4>
      <a:srgbClr val="FF97A8"/>
    </a:accent4>
    <a:accent5>
      <a:srgbClr val="47C1F6"/>
    </a:accent5>
    <a:accent6>
      <a:srgbClr val="FF0000"/>
    </a:accent6>
    <a:hlink>
      <a:srgbClr val="0563C1"/>
    </a:hlink>
    <a:folHlink>
      <a:srgbClr val="954D72"/>
    </a:folHlink>
  </a:clrScheme>
</a:themeOverride>
</file>

<file path=docProps/app.xml><?xml version="1.0" encoding="utf-8"?>
<Properties xmlns="http://schemas.openxmlformats.org/officeDocument/2006/extended-properties" xmlns:vt="http://schemas.openxmlformats.org/officeDocument/2006/docPropsVTypes">
  <Template>9Slide.vn</Template>
  <TotalTime>607</TotalTime>
  <Words>757</Words>
  <Application>Microsoft Office PowerPoint</Application>
  <PresentationFormat>Màn hình rộng</PresentationFormat>
  <Paragraphs>53</Paragraphs>
  <Slides>20</Slides>
  <Notes>5</Notes>
  <HiddenSlides>0</HiddenSlides>
  <MMClips>0</MMClips>
  <ScaleCrop>false</ScaleCrop>
  <HeadingPairs>
    <vt:vector size="6" baseType="variant">
      <vt:variant>
        <vt:lpstr>Phông được Dùng</vt:lpstr>
      </vt:variant>
      <vt:variant>
        <vt:i4>11</vt:i4>
      </vt:variant>
      <vt:variant>
        <vt:lpstr>Chủ đề</vt:lpstr>
      </vt:variant>
      <vt:variant>
        <vt:i4>1</vt:i4>
      </vt:variant>
      <vt:variant>
        <vt:lpstr>Tiêu đề Bản chiếu</vt:lpstr>
      </vt:variant>
      <vt:variant>
        <vt:i4>20</vt:i4>
      </vt:variant>
    </vt:vector>
  </HeadingPairs>
  <TitlesOfParts>
    <vt:vector size="32" baseType="lpstr">
      <vt:lpstr>等线</vt:lpstr>
      <vt:lpstr>Arial</vt:lpstr>
      <vt:lpstr>Calibri</vt:lpstr>
      <vt:lpstr>Coiny</vt:lpstr>
      <vt:lpstr>HP001</vt:lpstr>
      <vt:lpstr>iCiel Cadena</vt:lpstr>
      <vt:lpstr>Pacifico</vt:lpstr>
      <vt:lpstr>Times New Roman</vt:lpstr>
      <vt:lpstr>仓耳玄三M W05</vt:lpstr>
      <vt:lpstr>包图小白体</vt:lpstr>
      <vt:lpstr>字魂80号-萌趣小鱼体</vt:lpstr>
      <vt:lpstr>Office 主题​​</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Lan Hương;0354473852</dc:creator>
  <cp:lastModifiedBy>HUYNH HONG KIEU</cp:lastModifiedBy>
  <cp:revision>1</cp:revision>
  <dcterms:created xsi:type="dcterms:W3CDTF">2019-07-04T05:32:10Z</dcterms:created>
  <dcterms:modified xsi:type="dcterms:W3CDTF">2023-12-18T11:30:54Z</dcterms:modified>
</cp:coreProperties>
</file>